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076B8-D3A0-431E-9CBA-2FFDCBDE08F2}" v="9" dt="2022-03-15T16:10:04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52F076B8-D3A0-431E-9CBA-2FFDCBDE08F2}"/>
    <pc:docChg chg="undo redo custSel modSld">
      <pc:chgData name="Ricardo Mtz" userId="28b94b4c2cc33072" providerId="LiveId" clId="{52F076B8-D3A0-431E-9CBA-2FFDCBDE08F2}" dt="2022-03-15T16:10:08.523" v="47" actId="20577"/>
      <pc:docMkLst>
        <pc:docMk/>
      </pc:docMkLst>
      <pc:sldChg chg="addSp delSp modSp mod">
        <pc:chgData name="Ricardo Mtz" userId="28b94b4c2cc33072" providerId="LiveId" clId="{52F076B8-D3A0-431E-9CBA-2FFDCBDE08F2}" dt="2022-03-15T16:10:05.239" v="40" actId="1076"/>
        <pc:sldMkLst>
          <pc:docMk/>
          <pc:sldMk cId="3905553952" sldId="258"/>
        </pc:sldMkLst>
        <pc:spChg chg="add del mod">
          <ac:chgData name="Ricardo Mtz" userId="28b94b4c2cc33072" providerId="LiveId" clId="{52F076B8-D3A0-431E-9CBA-2FFDCBDE08F2}" dt="2022-03-15T16:10:04.777" v="38" actId="478"/>
          <ac:spMkLst>
            <pc:docMk/>
            <pc:sldMk cId="3905553952" sldId="258"/>
            <ac:spMk id="6" creationId="{7B0A7F03-2B49-4695-B8D5-7A7167024504}"/>
          </ac:spMkLst>
        </pc:spChg>
        <pc:graphicFrameChg chg="add del mod">
          <ac:chgData name="Ricardo Mtz" userId="28b94b4c2cc33072" providerId="LiveId" clId="{52F076B8-D3A0-431E-9CBA-2FFDCBDE08F2}" dt="2022-03-15T16:10:04.124" v="35"/>
          <ac:graphicFrameMkLst>
            <pc:docMk/>
            <pc:sldMk cId="3905553952" sldId="258"/>
            <ac:graphicFrameMk id="3" creationId="{8D0CF4E4-A131-4AD7-A656-0B49E1B168A3}"/>
          </ac:graphicFrameMkLst>
        </pc:graphicFrameChg>
        <pc:graphicFrameChg chg="add del mod">
          <ac:chgData name="Ricardo Mtz" userId="28b94b4c2cc33072" providerId="LiveId" clId="{52F076B8-D3A0-431E-9CBA-2FFDCBDE08F2}" dt="2022-03-15T16:10:05.239" v="40" actId="1076"/>
          <ac:graphicFrameMkLst>
            <pc:docMk/>
            <pc:sldMk cId="3905553952" sldId="258"/>
            <ac:graphicFrameMk id="7" creationId="{EBB1D787-D55D-48C0-B6D0-5AD6A5087973}"/>
          </ac:graphicFrameMkLst>
        </pc:graphicFrameChg>
        <pc:picChg chg="add del">
          <ac:chgData name="Ricardo Mtz" userId="28b94b4c2cc33072" providerId="LiveId" clId="{52F076B8-D3A0-431E-9CBA-2FFDCBDE08F2}" dt="2022-03-15T16:10:04.357" v="36" actId="478"/>
          <ac:picMkLst>
            <pc:docMk/>
            <pc:sldMk cId="3905553952" sldId="258"/>
            <ac:picMk id="5" creationId="{180D925E-E993-4D16-AB32-2D0C3F5212EB}"/>
          </ac:picMkLst>
        </pc:picChg>
      </pc:sldChg>
      <pc:sldChg chg="modSp mod">
        <pc:chgData name="Ricardo Mtz" userId="28b94b4c2cc33072" providerId="LiveId" clId="{52F076B8-D3A0-431E-9CBA-2FFDCBDE08F2}" dt="2022-03-15T16:10:08.523" v="47" actId="20577"/>
        <pc:sldMkLst>
          <pc:docMk/>
          <pc:sldMk cId="3604867879" sldId="266"/>
        </pc:sldMkLst>
        <pc:spChg chg="mod">
          <ac:chgData name="Ricardo Mtz" userId="28b94b4c2cc33072" providerId="LiveId" clId="{52F076B8-D3A0-431E-9CBA-2FFDCBDE08F2}" dt="2022-03-15T16:10:08.523" v="47" actId="20577"/>
          <ac:spMkLst>
            <pc:docMk/>
            <pc:sldMk cId="3604867879" sldId="266"/>
            <ac:spMk id="3" creationId="{38CDF040-866F-4A17-B97E-9DD8D537EB40}"/>
          </ac:spMkLst>
        </pc:spChg>
      </pc:sldChg>
    </pc:docChg>
  </pc:docChgLst>
  <pc:docChgLst>
    <pc:chgData name="Ricardo Mtz" userId="28b94b4c2cc33072" providerId="LiveId" clId="{4917F6DB-D559-4A28-97E5-8E20C87AAAE1}"/>
    <pc:docChg chg="undo redo custSel modSld">
      <pc:chgData name="Ricardo Mtz" userId="28b94b4c2cc33072" providerId="LiveId" clId="{4917F6DB-D559-4A28-97E5-8E20C87AAAE1}" dt="2019-05-08T11:39:56.781" v="84" actId="6549"/>
      <pc:docMkLst>
        <pc:docMk/>
      </pc:docMkLst>
      <pc:sldChg chg="addSp delSp modSp delDesignElem">
        <pc:chgData name="Ricardo Mtz" userId="28b94b4c2cc33072" providerId="LiveId" clId="{4917F6DB-D559-4A28-97E5-8E20C87AAAE1}" dt="2019-05-08T11:38:45.510" v="22" actId="14100"/>
        <pc:sldMkLst>
          <pc:docMk/>
          <pc:sldMk cId="3905553952" sldId="258"/>
        </pc:sldMkLst>
        <pc:spChg chg="mod">
          <ac:chgData name="Ricardo Mtz" userId="28b94b4c2cc33072" providerId="LiveId" clId="{4917F6DB-D559-4A28-97E5-8E20C87AAAE1}" dt="2019-05-08T11:38:45.173" v="21" actId="1076"/>
          <ac:spMkLst>
            <pc:docMk/>
            <pc:sldMk cId="3905553952" sldId="258"/>
            <ac:spMk id="2" creationId="{28721847-3DC0-44D7-AE77-AB6B8EF1ABEF}"/>
          </ac:spMkLst>
        </pc:spChg>
        <pc:spChg chg="add del mod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" creationId="{FDB548FD-F005-4FEC-93D7-3D806D4DA66A}"/>
          </ac:spMkLst>
        </pc:spChg>
        <pc:spChg chg="add del mod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6" creationId="{5D8E3A9F-386F-4042-9077-E186B4F1DC13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0" creationId="{9FCE076F-81C8-402E-9FEF-15B3DA19941E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1" creationId="{8EB383BE-C88D-40DE-BB65-176AB7D91907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2" creationId="{436C427E-0CA7-47E4-8E55-EB594475A4A3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3" creationId="{DA183417-D68B-4C9F-A578-172A7B2B8E5E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4" creationId="{55D570E4-540C-447D-9819-A57A3854652C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5" creationId="{32F2796E-A9CA-4A87-B8B6-A5E3CF6D7CE7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8" creationId="{A1086BDA-A2B9-4D67-AEAB-5078B8E94078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9" creationId="{69BE58DD-78DA-4D85-B60A-A406549881D0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50" creationId="{013F744C-26CA-4576-8B4C-4E623EC457E4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51" creationId="{6CE0DB53-A27F-4EF9-B30C-E218C5FBFA9C}"/>
          </ac:spMkLst>
        </pc:spChg>
        <pc:picChg chg="add del">
          <ac:chgData name="Ricardo Mtz" userId="28b94b4c2cc33072" providerId="LiveId" clId="{4917F6DB-D559-4A28-97E5-8E20C87AAAE1}" dt="2019-05-08T11:33:13.496" v="1"/>
          <ac:picMkLst>
            <pc:docMk/>
            <pc:sldMk cId="3905553952" sldId="258"/>
            <ac:picMk id="3" creationId="{DA96334F-2656-4E84-BF63-77B5AA0A7CB0}"/>
          </ac:picMkLst>
        </pc:picChg>
        <pc:picChg chg="mod">
          <ac:chgData name="Ricardo Mtz" userId="28b94b4c2cc33072" providerId="LiveId" clId="{4917F6DB-D559-4A28-97E5-8E20C87AAAE1}" dt="2019-05-08T11:38:45.510" v="22" actId="14100"/>
          <ac:picMkLst>
            <pc:docMk/>
            <pc:sldMk cId="3905553952" sldId="258"/>
            <ac:picMk id="5" creationId="{180D925E-E993-4D16-AB32-2D0C3F5212EB}"/>
          </ac:picMkLst>
        </pc:picChg>
        <pc:picChg chg="add del">
          <ac:chgData name="Ricardo Mtz" userId="28b94b4c2cc33072" providerId="LiveId" clId="{4917F6DB-D559-4A28-97E5-8E20C87AAAE1}" dt="2019-05-08T11:34:19.742" v="10"/>
          <ac:picMkLst>
            <pc:docMk/>
            <pc:sldMk cId="3905553952" sldId="258"/>
            <ac:picMk id="19" creationId="{5F92C4A4-4FB6-4D35-8A0B-33A8FE3EAA4E}"/>
          </ac:picMkLst>
        </pc:picChg>
        <pc:picChg chg="add del">
          <ac:chgData name="Ricardo Mtz" userId="28b94b4c2cc33072" providerId="LiveId" clId="{4917F6DB-D559-4A28-97E5-8E20C87AAAE1}" dt="2019-05-08T11:34:18.539" v="9"/>
          <ac:picMkLst>
            <pc:docMk/>
            <pc:sldMk cId="3905553952" sldId="258"/>
            <ac:picMk id="38" creationId="{2CE284CB-6F3E-4580-A46F-6A16895EDD9F}"/>
          </ac:picMkLst>
        </pc:picChg>
        <pc:picChg chg="add del">
          <ac:chgData name="Ricardo Mtz" userId="28b94b4c2cc33072" providerId="LiveId" clId="{4917F6DB-D559-4A28-97E5-8E20C87AAAE1}" dt="2019-05-08T11:34:18.539" v="9"/>
          <ac:picMkLst>
            <pc:docMk/>
            <pc:sldMk cId="3905553952" sldId="258"/>
            <ac:picMk id="39" creationId="{10FD6FA7-C4C8-43BC-9D6F-BE913BC9542B}"/>
          </ac:picMkLst>
        </pc:picChg>
        <pc:picChg chg="add del">
          <ac:chgData name="Ricardo Mtz" userId="28b94b4c2cc33072" providerId="LiveId" clId="{4917F6DB-D559-4A28-97E5-8E20C87AAAE1}" dt="2019-05-08T11:34:18.539" v="9"/>
          <ac:picMkLst>
            <pc:docMk/>
            <pc:sldMk cId="3905553952" sldId="258"/>
            <ac:picMk id="46" creationId="{8A02B64B-DCC1-4825-AE12-445DA61C33FA}"/>
          </ac:picMkLst>
        </pc:picChg>
        <pc:picChg chg="add del">
          <ac:chgData name="Ricardo Mtz" userId="28b94b4c2cc33072" providerId="LiveId" clId="{4917F6DB-D559-4A28-97E5-8E20C87AAAE1}" dt="2019-05-08T11:34:18.539" v="9"/>
          <ac:picMkLst>
            <pc:docMk/>
            <pc:sldMk cId="3905553952" sldId="258"/>
            <ac:picMk id="47" creationId="{300AE6C3-DE33-4947-B704-D6D1F36C1D31}"/>
          </ac:picMkLst>
        </pc:picChg>
      </pc:sldChg>
      <pc:sldChg chg="modSp">
        <pc:chgData name="Ricardo Mtz" userId="28b94b4c2cc33072" providerId="LiveId" clId="{4917F6DB-D559-4A28-97E5-8E20C87AAAE1}" dt="2019-05-08T11:39:15.575" v="39" actId="20577"/>
        <pc:sldMkLst>
          <pc:docMk/>
          <pc:sldMk cId="701322858" sldId="264"/>
        </pc:sldMkLst>
        <pc:spChg chg="mod">
          <ac:chgData name="Ricardo Mtz" userId="28b94b4c2cc33072" providerId="LiveId" clId="{4917F6DB-D559-4A28-97E5-8E20C87AAAE1}" dt="2019-05-08T11:39:15.575" v="39" actId="20577"/>
          <ac:spMkLst>
            <pc:docMk/>
            <pc:sldMk cId="701322858" sldId="264"/>
            <ac:spMk id="3" creationId="{9FDC40C6-DF6C-4DC7-9076-BA63FAC8DBE4}"/>
          </ac:spMkLst>
        </pc:spChg>
      </pc:sldChg>
      <pc:sldChg chg="modSp">
        <pc:chgData name="Ricardo Mtz" userId="28b94b4c2cc33072" providerId="LiveId" clId="{4917F6DB-D559-4A28-97E5-8E20C87AAAE1}" dt="2019-05-08T11:39:41.862" v="66" actId="20577"/>
        <pc:sldMkLst>
          <pc:docMk/>
          <pc:sldMk cId="3604867879" sldId="266"/>
        </pc:sldMkLst>
        <pc:spChg chg="mod">
          <ac:chgData name="Ricardo Mtz" userId="28b94b4c2cc33072" providerId="LiveId" clId="{4917F6DB-D559-4A28-97E5-8E20C87AAAE1}" dt="2019-05-08T11:39:41.862" v="66" actId="20577"/>
          <ac:spMkLst>
            <pc:docMk/>
            <pc:sldMk cId="3604867879" sldId="266"/>
            <ac:spMk id="3" creationId="{38CDF040-866F-4A17-B97E-9DD8D537EB40}"/>
          </ac:spMkLst>
        </pc:spChg>
      </pc:sldChg>
      <pc:sldChg chg="modSp">
        <pc:chgData name="Ricardo Mtz" userId="28b94b4c2cc33072" providerId="LiveId" clId="{4917F6DB-D559-4A28-97E5-8E20C87AAAE1}" dt="2019-05-08T11:39:56.781" v="84" actId="6549"/>
        <pc:sldMkLst>
          <pc:docMk/>
          <pc:sldMk cId="2832288214" sldId="267"/>
        </pc:sldMkLst>
        <pc:spChg chg="mod">
          <ac:chgData name="Ricardo Mtz" userId="28b94b4c2cc33072" providerId="LiveId" clId="{4917F6DB-D559-4A28-97E5-8E20C87AAAE1}" dt="2019-05-08T11:39:56.781" v="84" actId="6549"/>
          <ac:spMkLst>
            <pc:docMk/>
            <pc:sldMk cId="2832288214" sldId="267"/>
            <ac:spMk id="3" creationId="{962B7DB8-1C03-4F82-A107-D804D7B023CA}"/>
          </ac:spMkLst>
        </pc:spChg>
      </pc:sldChg>
    </pc:docChg>
  </pc:docChgLst>
  <pc:docChgLst>
    <pc:chgData name="Ricardo Mtz" userId="28b94b4c2cc33072" providerId="LiveId" clId="{25F2DD38-8AAD-4072-A3F1-61A71E03E539}"/>
    <pc:docChg chg="modSld">
      <pc:chgData name="Ricardo Mtz" userId="28b94b4c2cc33072" providerId="LiveId" clId="{25F2DD38-8AAD-4072-A3F1-61A71E03E539}" dt="2020-03-30T18:05:50.939" v="1" actId="20577"/>
      <pc:docMkLst>
        <pc:docMk/>
      </pc:docMkLst>
      <pc:sldChg chg="modSp mod">
        <pc:chgData name="Ricardo Mtz" userId="28b94b4c2cc33072" providerId="LiveId" clId="{25F2DD38-8AAD-4072-A3F1-61A71E03E539}" dt="2020-03-30T18:05:50.939" v="1" actId="20577"/>
        <pc:sldMkLst>
          <pc:docMk/>
          <pc:sldMk cId="2832288214" sldId="267"/>
        </pc:sldMkLst>
        <pc:spChg chg="mod">
          <ac:chgData name="Ricardo Mtz" userId="28b94b4c2cc33072" providerId="LiveId" clId="{25F2DD38-8AAD-4072-A3F1-61A71E03E539}" dt="2020-03-30T18:05:50.939" v="1" actId="20577"/>
          <ac:spMkLst>
            <pc:docMk/>
            <pc:sldMk cId="2832288214" sldId="267"/>
            <ac:spMk id="3" creationId="{962B7DB8-1C03-4F82-A107-D804D7B023CA}"/>
          </ac:spMkLst>
        </pc:spChg>
      </pc:sldChg>
    </pc:docChg>
  </pc:docChgLst>
  <pc:docChgLst>
    <pc:chgData name="Ricardo Mtz" userId="28b94b4c2cc33072" providerId="LiveId" clId="{538B163B-48AE-4B40-AD93-2743C9306A6F}"/>
    <pc:docChg chg="undo redo custSel mod modSld sldOrd">
      <pc:chgData name="Ricardo Mtz" userId="28b94b4c2cc33072" providerId="LiveId" clId="{538B163B-48AE-4B40-AD93-2743C9306A6F}" dt="2020-03-28T17:30:50.264" v="24" actId="5793"/>
      <pc:docMkLst>
        <pc:docMk/>
      </pc:docMkLst>
      <pc:sldChg chg="addSp modSp mod setBg">
        <pc:chgData name="Ricardo Mtz" userId="28b94b4c2cc33072" providerId="LiveId" clId="{538B163B-48AE-4B40-AD93-2743C9306A6F}" dt="2020-03-28T16:58:47.860" v="0" actId="26606"/>
        <pc:sldMkLst>
          <pc:docMk/>
          <pc:sldMk cId="517833369" sldId="256"/>
        </pc:sldMkLst>
        <pc:spChg chg="mod">
          <ac:chgData name="Ricardo Mtz" userId="28b94b4c2cc33072" providerId="LiveId" clId="{538B163B-48AE-4B40-AD93-2743C9306A6F}" dt="2020-03-28T16:58:47.860" v="0" actId="26606"/>
          <ac:spMkLst>
            <pc:docMk/>
            <pc:sldMk cId="517833369" sldId="256"/>
            <ac:spMk id="2" creationId="{ADD4377B-E804-4B76-9DF7-9F91C4D7BD56}"/>
          </ac:spMkLst>
        </pc:spChg>
        <pc:spChg chg="mod">
          <ac:chgData name="Ricardo Mtz" userId="28b94b4c2cc33072" providerId="LiveId" clId="{538B163B-48AE-4B40-AD93-2743C9306A6F}" dt="2020-03-28T16:58:47.860" v="0" actId="26606"/>
          <ac:spMkLst>
            <pc:docMk/>
            <pc:sldMk cId="517833369" sldId="256"/>
            <ac:spMk id="3" creationId="{E0E0955B-42C5-425C-BE8A-C93EF894BF23}"/>
          </ac:spMkLst>
        </pc:spChg>
        <pc:spChg chg="add">
          <ac:chgData name="Ricardo Mtz" userId="28b94b4c2cc33072" providerId="LiveId" clId="{538B163B-48AE-4B40-AD93-2743C9306A6F}" dt="2020-03-28T16:58:47.860" v="0" actId="26606"/>
          <ac:spMkLst>
            <pc:docMk/>
            <pc:sldMk cId="517833369" sldId="256"/>
            <ac:spMk id="10" creationId="{35555856-9970-4BC3-9AA9-6A917F53AFBD}"/>
          </ac:spMkLst>
        </pc:spChg>
        <pc:spChg chg="add">
          <ac:chgData name="Ricardo Mtz" userId="28b94b4c2cc33072" providerId="LiveId" clId="{538B163B-48AE-4B40-AD93-2743C9306A6F}" dt="2020-03-28T16:58:47.860" v="0" actId="26606"/>
          <ac:spMkLst>
            <pc:docMk/>
            <pc:sldMk cId="517833369" sldId="256"/>
            <ac:spMk id="14" creationId="{13722DD7-BA73-4776-93A3-94491FEF7260}"/>
          </ac:spMkLst>
        </pc:spChg>
        <pc:picChg chg="add">
          <ac:chgData name="Ricardo Mtz" userId="28b94b4c2cc33072" providerId="LiveId" clId="{538B163B-48AE-4B40-AD93-2743C9306A6F}" dt="2020-03-28T16:58:47.860" v="0" actId="26606"/>
          <ac:picMkLst>
            <pc:docMk/>
            <pc:sldMk cId="517833369" sldId="256"/>
            <ac:picMk id="7" creationId="{ECD374FC-8DD3-44EF-9656-FD45358DB4C7}"/>
          </ac:picMkLst>
        </pc:picChg>
        <pc:picChg chg="add">
          <ac:chgData name="Ricardo Mtz" userId="28b94b4c2cc33072" providerId="LiveId" clId="{538B163B-48AE-4B40-AD93-2743C9306A6F}" dt="2020-03-28T16:58:47.860" v="0" actId="26606"/>
          <ac:picMkLst>
            <pc:docMk/>
            <pc:sldMk cId="517833369" sldId="256"/>
            <ac:picMk id="12" creationId="{7F487851-BFAF-46D8-A1ED-50CAD6E46F59}"/>
          </ac:picMkLst>
        </pc:picChg>
      </pc:sldChg>
      <pc:sldChg chg="addSp modSp mod setBg">
        <pc:chgData name="Ricardo Mtz" userId="28b94b4c2cc33072" providerId="LiveId" clId="{538B163B-48AE-4B40-AD93-2743C9306A6F}" dt="2020-03-28T16:58:57.669" v="1" actId="26606"/>
        <pc:sldMkLst>
          <pc:docMk/>
          <pc:sldMk cId="4253188890" sldId="257"/>
        </pc:sldMkLst>
        <pc:spChg chg="mod">
          <ac:chgData name="Ricardo Mtz" userId="28b94b4c2cc33072" providerId="LiveId" clId="{538B163B-48AE-4B40-AD93-2743C9306A6F}" dt="2020-03-28T16:58:57.669" v="1" actId="26606"/>
          <ac:spMkLst>
            <pc:docMk/>
            <pc:sldMk cId="4253188890" sldId="257"/>
            <ac:spMk id="3" creationId="{E7870C8C-3F1B-46AC-AF62-0870146101C2}"/>
          </ac:spMkLst>
        </pc:spChg>
        <pc:spChg chg="mod">
          <ac:chgData name="Ricardo Mtz" userId="28b94b4c2cc33072" providerId="LiveId" clId="{538B163B-48AE-4B40-AD93-2743C9306A6F}" dt="2020-03-28T16:58:57.669" v="1" actId="26606"/>
          <ac:spMkLst>
            <pc:docMk/>
            <pc:sldMk cId="4253188890" sldId="257"/>
            <ac:spMk id="4" creationId="{8633CFCA-E628-439D-9905-EF6066FE49FD}"/>
          </ac:spMkLst>
        </pc:spChg>
        <pc:spChg chg="add">
          <ac:chgData name="Ricardo Mtz" userId="28b94b4c2cc33072" providerId="LiveId" clId="{538B163B-48AE-4B40-AD93-2743C9306A6F}" dt="2020-03-28T16:58:57.669" v="1" actId="26606"/>
          <ac:spMkLst>
            <pc:docMk/>
            <pc:sldMk cId="4253188890" sldId="257"/>
            <ac:spMk id="9" creationId="{3B854194-185D-494D-905C-7C7CB2E30F6E}"/>
          </ac:spMkLst>
        </pc:spChg>
        <pc:spChg chg="add">
          <ac:chgData name="Ricardo Mtz" userId="28b94b4c2cc33072" providerId="LiveId" clId="{538B163B-48AE-4B40-AD93-2743C9306A6F}" dt="2020-03-28T16:58:57.669" v="1" actId="26606"/>
          <ac:spMkLst>
            <pc:docMk/>
            <pc:sldMk cId="4253188890" sldId="257"/>
            <ac:spMk id="11" creationId="{B4F5FA0D-0104-4987-8241-EFF7C85B88DE}"/>
          </ac:spMkLst>
        </pc:spChg>
        <pc:picChg chg="add">
          <ac:chgData name="Ricardo Mtz" userId="28b94b4c2cc33072" providerId="LiveId" clId="{538B163B-48AE-4B40-AD93-2743C9306A6F}" dt="2020-03-28T16:58:57.669" v="1" actId="26606"/>
          <ac:picMkLst>
            <pc:docMk/>
            <pc:sldMk cId="4253188890" sldId="257"/>
            <ac:picMk id="13" creationId="{2897127E-6CEF-446C-BE87-93B7C46E49D1}"/>
          </ac:picMkLst>
        </pc:picChg>
      </pc:sldChg>
      <pc:sldChg chg="addSp delSp modSp mod setBg">
        <pc:chgData name="Ricardo Mtz" userId="28b94b4c2cc33072" providerId="LiveId" clId="{538B163B-48AE-4B40-AD93-2743C9306A6F}" dt="2020-03-28T17:20:35.623" v="19" actId="26606"/>
        <pc:sldMkLst>
          <pc:docMk/>
          <pc:sldMk cId="3905553952" sldId="258"/>
        </pc:sldMkLst>
        <pc:spChg chg="mod">
          <ac:chgData name="Ricardo Mtz" userId="28b94b4c2cc33072" providerId="LiveId" clId="{538B163B-48AE-4B40-AD93-2743C9306A6F}" dt="2020-03-28T17:20:35.623" v="19" actId="26606"/>
          <ac:spMkLst>
            <pc:docMk/>
            <pc:sldMk cId="3905553952" sldId="258"/>
            <ac:spMk id="2" creationId="{28721847-3DC0-44D7-AE77-AB6B8EF1ABEF}"/>
          </ac:spMkLst>
        </pc:spChg>
        <pc:spChg chg="add del">
          <ac:chgData name="Ricardo Mtz" userId="28b94b4c2cc33072" providerId="LiveId" clId="{538B163B-48AE-4B40-AD93-2743C9306A6F}" dt="2020-03-28T17:20:32.594" v="17" actId="26606"/>
          <ac:spMkLst>
            <pc:docMk/>
            <pc:sldMk cId="3905553952" sldId="258"/>
            <ac:spMk id="9" creationId="{7945AA89-430D-4B4B-86EB-4C3FBED79030}"/>
          </ac:spMkLst>
        </pc:spChg>
        <pc:spChg chg="add del">
          <ac:chgData name="Ricardo Mtz" userId="28b94b4c2cc33072" providerId="LiveId" clId="{538B163B-48AE-4B40-AD93-2743C9306A6F}" dt="2020-03-28T17:20:35.623" v="19" actId="26606"/>
          <ac:spMkLst>
            <pc:docMk/>
            <pc:sldMk cId="3905553952" sldId="258"/>
            <ac:spMk id="10" creationId="{E45B1D5C-0827-4AF0-8186-11FC5A8B8B92}"/>
          </ac:spMkLst>
        </pc:spChg>
        <pc:spChg chg="add del">
          <ac:chgData name="Ricardo Mtz" userId="28b94b4c2cc33072" providerId="LiveId" clId="{538B163B-48AE-4B40-AD93-2743C9306A6F}" dt="2020-03-28T17:20:32.594" v="17" actId="26606"/>
          <ac:spMkLst>
            <pc:docMk/>
            <pc:sldMk cId="3905553952" sldId="258"/>
            <ac:spMk id="12" creationId="{F56F5174-31D9-4DBB-AAB7-A1FD7BDB1352}"/>
          </ac:spMkLst>
        </pc:spChg>
        <pc:spChg chg="add del">
          <ac:chgData name="Ricardo Mtz" userId="28b94b4c2cc33072" providerId="LiveId" clId="{538B163B-48AE-4B40-AD93-2743C9306A6F}" dt="2020-03-28T17:20:32.594" v="17" actId="26606"/>
          <ac:spMkLst>
            <pc:docMk/>
            <pc:sldMk cId="3905553952" sldId="258"/>
            <ac:spMk id="16" creationId="{F9A95BEE-6BB1-4A28-A8E6-A34B2E42EF87}"/>
          </ac:spMkLst>
        </pc:spChg>
        <pc:spChg chg="add del">
          <ac:chgData name="Ricardo Mtz" userId="28b94b4c2cc33072" providerId="LiveId" clId="{538B163B-48AE-4B40-AD93-2743C9306A6F}" dt="2020-03-28T17:20:35.623" v="19" actId="26606"/>
          <ac:spMkLst>
            <pc:docMk/>
            <pc:sldMk cId="3905553952" sldId="258"/>
            <ac:spMk id="18" creationId="{99413ED5-9ED4-4772-BCE4-2BCAE6B12E35}"/>
          </ac:spMkLst>
        </pc:spChg>
        <pc:spChg chg="add del">
          <ac:chgData name="Ricardo Mtz" userId="28b94b4c2cc33072" providerId="LiveId" clId="{538B163B-48AE-4B40-AD93-2743C9306A6F}" dt="2020-03-28T17:20:35.623" v="19" actId="26606"/>
          <ac:spMkLst>
            <pc:docMk/>
            <pc:sldMk cId="3905553952" sldId="258"/>
            <ac:spMk id="20" creationId="{04357C93-F0CB-4A1C-8F77-4E9063789819}"/>
          </ac:spMkLst>
        </pc:spChg>
        <pc:spChg chg="add del">
          <ac:chgData name="Ricardo Mtz" userId="28b94b4c2cc33072" providerId="LiveId" clId="{538B163B-48AE-4B40-AD93-2743C9306A6F}" dt="2020-03-28T17:20:35.623" v="19" actId="26606"/>
          <ac:spMkLst>
            <pc:docMk/>
            <pc:sldMk cId="3905553952" sldId="258"/>
            <ac:spMk id="21" creationId="{90F533E9-6690-41A8-A372-4C6C622D028D}"/>
          </ac:spMkLst>
        </pc:spChg>
        <pc:picChg chg="mod">
          <ac:chgData name="Ricardo Mtz" userId="28b94b4c2cc33072" providerId="LiveId" clId="{538B163B-48AE-4B40-AD93-2743C9306A6F}" dt="2020-03-28T17:20:35.623" v="19" actId="26606"/>
          <ac:picMkLst>
            <pc:docMk/>
            <pc:sldMk cId="3905553952" sldId="258"/>
            <ac:picMk id="5" creationId="{180D925E-E993-4D16-AB32-2D0C3F5212EB}"/>
          </ac:picMkLst>
        </pc:picChg>
        <pc:picChg chg="add del">
          <ac:chgData name="Ricardo Mtz" userId="28b94b4c2cc33072" providerId="LiveId" clId="{538B163B-48AE-4B40-AD93-2743C9306A6F}" dt="2020-03-28T17:20:32.594" v="17" actId="26606"/>
          <ac:picMkLst>
            <pc:docMk/>
            <pc:sldMk cId="3905553952" sldId="258"/>
            <ac:picMk id="14" creationId="{AE113210-7872-481A-ADE6-3A05CCAF5EB2}"/>
          </ac:picMkLst>
        </pc:picChg>
      </pc:sldChg>
      <pc:sldChg chg="addSp delSp modSp mod setBg">
        <pc:chgData name="Ricardo Mtz" userId="28b94b4c2cc33072" providerId="LiveId" clId="{538B163B-48AE-4B40-AD93-2743C9306A6F}" dt="2020-03-28T16:59:48.972" v="7" actId="26606"/>
        <pc:sldMkLst>
          <pc:docMk/>
          <pc:sldMk cId="3853368797" sldId="259"/>
        </pc:sldMkLst>
        <pc:spChg chg="mod">
          <ac:chgData name="Ricardo Mtz" userId="28b94b4c2cc33072" providerId="LiveId" clId="{538B163B-48AE-4B40-AD93-2743C9306A6F}" dt="2020-03-28T16:59:48.972" v="7" actId="26606"/>
          <ac:spMkLst>
            <pc:docMk/>
            <pc:sldMk cId="3853368797" sldId="259"/>
            <ac:spMk id="2" creationId="{BFCB2B8B-A0ED-4303-90B3-E07094B8266E}"/>
          </ac:spMkLst>
        </pc:spChg>
        <pc:spChg chg="add del mod">
          <ac:chgData name="Ricardo Mtz" userId="28b94b4c2cc33072" providerId="LiveId" clId="{538B163B-48AE-4B40-AD93-2743C9306A6F}" dt="2020-03-28T16:59:48.972" v="7" actId="26606"/>
          <ac:spMkLst>
            <pc:docMk/>
            <pc:sldMk cId="3853368797" sldId="259"/>
            <ac:spMk id="3" creationId="{32852544-5CC9-4E8F-BE7B-9550A03FCBCD}"/>
          </ac:spMkLst>
        </pc:spChg>
        <pc:spChg chg="add">
          <ac:chgData name="Ricardo Mtz" userId="28b94b4c2cc33072" providerId="LiveId" clId="{538B163B-48AE-4B40-AD93-2743C9306A6F}" dt="2020-03-28T16:59:48.972" v="7" actId="26606"/>
          <ac:spMkLst>
            <pc:docMk/>
            <pc:sldMk cId="3853368797" sldId="259"/>
            <ac:spMk id="8" creationId="{4351DFE5-F63D-4BE0-BDA9-E3EB88F01AA5}"/>
          </ac:spMkLst>
        </pc:spChg>
        <pc:graphicFrameChg chg="add del">
          <ac:chgData name="Ricardo Mtz" userId="28b94b4c2cc33072" providerId="LiveId" clId="{538B163B-48AE-4B40-AD93-2743C9306A6F}" dt="2020-03-28T16:59:15.121" v="3" actId="26606"/>
          <ac:graphicFrameMkLst>
            <pc:docMk/>
            <pc:sldMk cId="3853368797" sldId="259"/>
            <ac:graphicFrameMk id="5" creationId="{CF7B4DEE-04BF-4FF1-B0F2-266AA284E6D4}"/>
          </ac:graphicFrameMkLst>
        </pc:graphicFrameChg>
        <pc:picChg chg="add del">
          <ac:chgData name="Ricardo Mtz" userId="28b94b4c2cc33072" providerId="LiveId" clId="{538B163B-48AE-4B40-AD93-2743C9306A6F}" dt="2020-03-28T16:59:15.121" v="3" actId="26606"/>
          <ac:picMkLst>
            <pc:docMk/>
            <pc:sldMk cId="3853368797" sldId="259"/>
            <ac:picMk id="7" creationId="{EF3F1AE9-C918-496A-872D-99D9B0F95003}"/>
          </ac:picMkLst>
        </pc:picChg>
        <pc:picChg chg="add">
          <ac:chgData name="Ricardo Mtz" userId="28b94b4c2cc33072" providerId="LiveId" clId="{538B163B-48AE-4B40-AD93-2743C9306A6F}" dt="2020-03-28T16:59:48.972" v="7" actId="26606"/>
          <ac:picMkLst>
            <pc:docMk/>
            <pc:sldMk cId="3853368797" sldId="259"/>
            <ac:picMk id="10" creationId="{3AA16612-ACD2-4A16-8F2B-4514FD6BF28F}"/>
          </ac:picMkLst>
        </pc:picChg>
        <pc:picChg chg="add del">
          <ac:chgData name="Ricardo Mtz" userId="28b94b4c2cc33072" providerId="LiveId" clId="{538B163B-48AE-4B40-AD93-2743C9306A6F}" dt="2020-03-28T16:59:15.121" v="3" actId="26606"/>
          <ac:picMkLst>
            <pc:docMk/>
            <pc:sldMk cId="3853368797" sldId="259"/>
            <ac:picMk id="11" creationId="{86BA5DB7-BF33-463C-AE3A-DD318F534B53}"/>
          </ac:picMkLst>
        </pc:picChg>
      </pc:sldChg>
      <pc:sldChg chg="addSp modSp mod setBg">
        <pc:chgData name="Ricardo Mtz" userId="28b94b4c2cc33072" providerId="LiveId" clId="{538B163B-48AE-4B40-AD93-2743C9306A6F}" dt="2020-03-28T16:59:45.337" v="6" actId="26606"/>
        <pc:sldMkLst>
          <pc:docMk/>
          <pc:sldMk cId="1770619194" sldId="260"/>
        </pc:sldMkLst>
        <pc:spChg chg="mod">
          <ac:chgData name="Ricardo Mtz" userId="28b94b4c2cc33072" providerId="LiveId" clId="{538B163B-48AE-4B40-AD93-2743C9306A6F}" dt="2020-03-28T16:59:45.337" v="6" actId="26606"/>
          <ac:spMkLst>
            <pc:docMk/>
            <pc:sldMk cId="1770619194" sldId="260"/>
            <ac:spMk id="2" creationId="{DC86463F-72DF-412F-B806-9190F86DDFFC}"/>
          </ac:spMkLst>
        </pc:spChg>
        <pc:spChg chg="mod">
          <ac:chgData name="Ricardo Mtz" userId="28b94b4c2cc33072" providerId="LiveId" clId="{538B163B-48AE-4B40-AD93-2743C9306A6F}" dt="2020-03-28T16:59:45.337" v="6" actId="26606"/>
          <ac:spMkLst>
            <pc:docMk/>
            <pc:sldMk cId="1770619194" sldId="260"/>
            <ac:spMk id="3" creationId="{200A3CD8-1A51-4ED4-8AED-E5A86628E511}"/>
          </ac:spMkLst>
        </pc:spChg>
        <pc:spChg chg="add">
          <ac:chgData name="Ricardo Mtz" userId="28b94b4c2cc33072" providerId="LiveId" clId="{538B163B-48AE-4B40-AD93-2743C9306A6F}" dt="2020-03-28T16:59:45.337" v="6" actId="26606"/>
          <ac:spMkLst>
            <pc:docMk/>
            <pc:sldMk cId="1770619194" sldId="260"/>
            <ac:spMk id="8" creationId="{4351DFE5-F63D-4BE0-BDA9-E3EB88F01AA5}"/>
          </ac:spMkLst>
        </pc:spChg>
        <pc:picChg chg="add">
          <ac:chgData name="Ricardo Mtz" userId="28b94b4c2cc33072" providerId="LiveId" clId="{538B163B-48AE-4B40-AD93-2743C9306A6F}" dt="2020-03-28T16:59:45.337" v="6" actId="26606"/>
          <ac:picMkLst>
            <pc:docMk/>
            <pc:sldMk cId="1770619194" sldId="260"/>
            <ac:picMk id="10" creationId="{3AA16612-ACD2-4A16-8F2B-4514FD6BF28F}"/>
          </ac:picMkLst>
        </pc:picChg>
      </pc:sldChg>
      <pc:sldChg chg="addSp modSp mod setBg">
        <pc:chgData name="Ricardo Mtz" userId="28b94b4c2cc33072" providerId="LiveId" clId="{538B163B-48AE-4B40-AD93-2743C9306A6F}" dt="2020-03-28T16:59:41.178" v="5" actId="26606"/>
        <pc:sldMkLst>
          <pc:docMk/>
          <pc:sldMk cId="2216780094" sldId="261"/>
        </pc:sldMkLst>
        <pc:spChg chg="mod">
          <ac:chgData name="Ricardo Mtz" userId="28b94b4c2cc33072" providerId="LiveId" clId="{538B163B-48AE-4B40-AD93-2743C9306A6F}" dt="2020-03-28T16:59:41.178" v="5" actId="26606"/>
          <ac:spMkLst>
            <pc:docMk/>
            <pc:sldMk cId="2216780094" sldId="261"/>
            <ac:spMk id="2" creationId="{DC86463F-72DF-412F-B806-9190F86DDFFC}"/>
          </ac:spMkLst>
        </pc:spChg>
        <pc:spChg chg="mod">
          <ac:chgData name="Ricardo Mtz" userId="28b94b4c2cc33072" providerId="LiveId" clId="{538B163B-48AE-4B40-AD93-2743C9306A6F}" dt="2020-03-28T16:59:41.178" v="5" actId="26606"/>
          <ac:spMkLst>
            <pc:docMk/>
            <pc:sldMk cId="2216780094" sldId="261"/>
            <ac:spMk id="3" creationId="{200A3CD8-1A51-4ED4-8AED-E5A86628E511}"/>
          </ac:spMkLst>
        </pc:spChg>
        <pc:spChg chg="add">
          <ac:chgData name="Ricardo Mtz" userId="28b94b4c2cc33072" providerId="LiveId" clId="{538B163B-48AE-4B40-AD93-2743C9306A6F}" dt="2020-03-28T16:59:41.178" v="5" actId="26606"/>
          <ac:spMkLst>
            <pc:docMk/>
            <pc:sldMk cId="2216780094" sldId="261"/>
            <ac:spMk id="8" creationId="{4351DFE5-F63D-4BE0-BDA9-E3EB88F01AA5}"/>
          </ac:spMkLst>
        </pc:spChg>
        <pc:picChg chg="add">
          <ac:chgData name="Ricardo Mtz" userId="28b94b4c2cc33072" providerId="LiveId" clId="{538B163B-48AE-4B40-AD93-2743C9306A6F}" dt="2020-03-28T16:59:41.178" v="5" actId="26606"/>
          <ac:picMkLst>
            <pc:docMk/>
            <pc:sldMk cId="2216780094" sldId="261"/>
            <ac:picMk id="10" creationId="{3AA16612-ACD2-4A16-8F2B-4514FD6BF28F}"/>
          </ac:picMkLst>
        </pc:picChg>
      </pc:sldChg>
      <pc:sldChg chg="addSp modSp mod setBg">
        <pc:chgData name="Ricardo Mtz" userId="28b94b4c2cc33072" providerId="LiveId" clId="{538B163B-48AE-4B40-AD93-2743C9306A6F}" dt="2020-03-28T16:59:37.753" v="4" actId="26606"/>
        <pc:sldMkLst>
          <pc:docMk/>
          <pc:sldMk cId="1815200183" sldId="262"/>
        </pc:sldMkLst>
        <pc:spChg chg="mod">
          <ac:chgData name="Ricardo Mtz" userId="28b94b4c2cc33072" providerId="LiveId" clId="{538B163B-48AE-4B40-AD93-2743C9306A6F}" dt="2020-03-28T16:59:37.753" v="4" actId="26606"/>
          <ac:spMkLst>
            <pc:docMk/>
            <pc:sldMk cId="1815200183" sldId="262"/>
            <ac:spMk id="2" creationId="{DC86463F-72DF-412F-B806-9190F86DDFFC}"/>
          </ac:spMkLst>
        </pc:spChg>
        <pc:spChg chg="mod">
          <ac:chgData name="Ricardo Mtz" userId="28b94b4c2cc33072" providerId="LiveId" clId="{538B163B-48AE-4B40-AD93-2743C9306A6F}" dt="2020-03-28T16:59:37.753" v="4" actId="26606"/>
          <ac:spMkLst>
            <pc:docMk/>
            <pc:sldMk cId="1815200183" sldId="262"/>
            <ac:spMk id="3" creationId="{200A3CD8-1A51-4ED4-8AED-E5A86628E511}"/>
          </ac:spMkLst>
        </pc:spChg>
        <pc:spChg chg="add">
          <ac:chgData name="Ricardo Mtz" userId="28b94b4c2cc33072" providerId="LiveId" clId="{538B163B-48AE-4B40-AD93-2743C9306A6F}" dt="2020-03-28T16:59:37.753" v="4" actId="26606"/>
          <ac:spMkLst>
            <pc:docMk/>
            <pc:sldMk cId="1815200183" sldId="262"/>
            <ac:spMk id="8" creationId="{4351DFE5-F63D-4BE0-BDA9-E3EB88F01AA5}"/>
          </ac:spMkLst>
        </pc:spChg>
        <pc:picChg chg="add">
          <ac:chgData name="Ricardo Mtz" userId="28b94b4c2cc33072" providerId="LiveId" clId="{538B163B-48AE-4B40-AD93-2743C9306A6F}" dt="2020-03-28T16:59:37.753" v="4" actId="26606"/>
          <ac:picMkLst>
            <pc:docMk/>
            <pc:sldMk cId="1815200183" sldId="262"/>
            <ac:picMk id="10" creationId="{3AA16612-ACD2-4A16-8F2B-4514FD6BF28F}"/>
          </ac:picMkLst>
        </pc:picChg>
      </pc:sldChg>
      <pc:sldChg chg="addSp modSp mod setBg">
        <pc:chgData name="Ricardo Mtz" userId="28b94b4c2cc33072" providerId="LiveId" clId="{538B163B-48AE-4B40-AD93-2743C9306A6F}" dt="2020-03-28T17:00:03.515" v="8" actId="26606"/>
        <pc:sldMkLst>
          <pc:docMk/>
          <pc:sldMk cId="701322858" sldId="264"/>
        </pc:sldMkLst>
        <pc:spChg chg="mod">
          <ac:chgData name="Ricardo Mtz" userId="28b94b4c2cc33072" providerId="LiveId" clId="{538B163B-48AE-4B40-AD93-2743C9306A6F}" dt="2020-03-28T17:00:03.515" v="8" actId="26606"/>
          <ac:spMkLst>
            <pc:docMk/>
            <pc:sldMk cId="701322858" sldId="264"/>
            <ac:spMk id="2" creationId="{F7FE6683-5A3E-48CE-88C1-F2303488C13F}"/>
          </ac:spMkLst>
        </pc:spChg>
        <pc:spChg chg="mod">
          <ac:chgData name="Ricardo Mtz" userId="28b94b4c2cc33072" providerId="LiveId" clId="{538B163B-48AE-4B40-AD93-2743C9306A6F}" dt="2020-03-28T17:00:03.515" v="8" actId="26606"/>
          <ac:spMkLst>
            <pc:docMk/>
            <pc:sldMk cId="701322858" sldId="264"/>
            <ac:spMk id="3" creationId="{9FDC40C6-DF6C-4DC7-9076-BA63FAC8DBE4}"/>
          </ac:spMkLst>
        </pc:spChg>
        <pc:spChg chg="add">
          <ac:chgData name="Ricardo Mtz" userId="28b94b4c2cc33072" providerId="LiveId" clId="{538B163B-48AE-4B40-AD93-2743C9306A6F}" dt="2020-03-28T17:00:03.515" v="8" actId="26606"/>
          <ac:spMkLst>
            <pc:docMk/>
            <pc:sldMk cId="701322858" sldId="264"/>
            <ac:spMk id="8" creationId="{4351DFE5-F63D-4BE0-BDA9-E3EB88F01AA5}"/>
          </ac:spMkLst>
        </pc:spChg>
        <pc:picChg chg="add">
          <ac:chgData name="Ricardo Mtz" userId="28b94b4c2cc33072" providerId="LiveId" clId="{538B163B-48AE-4B40-AD93-2743C9306A6F}" dt="2020-03-28T17:00:03.515" v="8" actId="26606"/>
          <ac:picMkLst>
            <pc:docMk/>
            <pc:sldMk cId="701322858" sldId="264"/>
            <ac:picMk id="10" creationId="{3AA16612-ACD2-4A16-8F2B-4514FD6BF28F}"/>
          </ac:picMkLst>
        </pc:picChg>
      </pc:sldChg>
      <pc:sldChg chg="addSp modSp mod setBg">
        <pc:chgData name="Ricardo Mtz" userId="28b94b4c2cc33072" providerId="LiveId" clId="{538B163B-48AE-4B40-AD93-2743C9306A6F}" dt="2020-03-28T17:00:06.400" v="9" actId="26606"/>
        <pc:sldMkLst>
          <pc:docMk/>
          <pc:sldMk cId="2090127033" sldId="265"/>
        </pc:sldMkLst>
        <pc:spChg chg="mod">
          <ac:chgData name="Ricardo Mtz" userId="28b94b4c2cc33072" providerId="LiveId" clId="{538B163B-48AE-4B40-AD93-2743C9306A6F}" dt="2020-03-28T17:00:06.400" v="9" actId="26606"/>
          <ac:spMkLst>
            <pc:docMk/>
            <pc:sldMk cId="2090127033" sldId="265"/>
            <ac:spMk id="2" creationId="{10D60D1F-9C69-4D1A-8F80-EC5F39A0B97A}"/>
          </ac:spMkLst>
        </pc:spChg>
        <pc:spChg chg="mod">
          <ac:chgData name="Ricardo Mtz" userId="28b94b4c2cc33072" providerId="LiveId" clId="{538B163B-48AE-4B40-AD93-2743C9306A6F}" dt="2020-03-28T17:00:06.400" v="9" actId="26606"/>
          <ac:spMkLst>
            <pc:docMk/>
            <pc:sldMk cId="2090127033" sldId="265"/>
            <ac:spMk id="3" creationId="{550B3C13-8EE9-4386-AED9-AC6180345D2E}"/>
          </ac:spMkLst>
        </pc:spChg>
        <pc:spChg chg="add">
          <ac:chgData name="Ricardo Mtz" userId="28b94b4c2cc33072" providerId="LiveId" clId="{538B163B-48AE-4B40-AD93-2743C9306A6F}" dt="2020-03-28T17:00:06.400" v="9" actId="26606"/>
          <ac:spMkLst>
            <pc:docMk/>
            <pc:sldMk cId="2090127033" sldId="265"/>
            <ac:spMk id="8" creationId="{4351DFE5-F63D-4BE0-BDA9-E3EB88F01AA5}"/>
          </ac:spMkLst>
        </pc:spChg>
        <pc:picChg chg="add">
          <ac:chgData name="Ricardo Mtz" userId="28b94b4c2cc33072" providerId="LiveId" clId="{538B163B-48AE-4B40-AD93-2743C9306A6F}" dt="2020-03-28T17:00:06.400" v="9" actId="26606"/>
          <ac:picMkLst>
            <pc:docMk/>
            <pc:sldMk cId="2090127033" sldId="265"/>
            <ac:picMk id="10" creationId="{3AA16612-ACD2-4A16-8F2B-4514FD6BF28F}"/>
          </ac:picMkLst>
        </pc:picChg>
      </pc:sldChg>
      <pc:sldChg chg="addSp modSp mod ord setBg">
        <pc:chgData name="Ricardo Mtz" userId="28b94b4c2cc33072" providerId="LiveId" clId="{538B163B-48AE-4B40-AD93-2743C9306A6F}" dt="2020-03-28T17:30:41.615" v="22"/>
        <pc:sldMkLst>
          <pc:docMk/>
          <pc:sldMk cId="3604867879" sldId="266"/>
        </pc:sldMkLst>
        <pc:spChg chg="mod">
          <ac:chgData name="Ricardo Mtz" userId="28b94b4c2cc33072" providerId="LiveId" clId="{538B163B-48AE-4B40-AD93-2743C9306A6F}" dt="2020-03-28T17:00:10.161" v="10" actId="26606"/>
          <ac:spMkLst>
            <pc:docMk/>
            <pc:sldMk cId="3604867879" sldId="266"/>
            <ac:spMk id="2" creationId="{4A50C6F4-AFD5-430F-9FCD-9DE44BE7EDB8}"/>
          </ac:spMkLst>
        </pc:spChg>
        <pc:spChg chg="mod">
          <ac:chgData name="Ricardo Mtz" userId="28b94b4c2cc33072" providerId="LiveId" clId="{538B163B-48AE-4B40-AD93-2743C9306A6F}" dt="2020-03-28T17:00:10.161" v="10" actId="26606"/>
          <ac:spMkLst>
            <pc:docMk/>
            <pc:sldMk cId="3604867879" sldId="266"/>
            <ac:spMk id="3" creationId="{38CDF040-866F-4A17-B97E-9DD8D537EB40}"/>
          </ac:spMkLst>
        </pc:spChg>
        <pc:spChg chg="add">
          <ac:chgData name="Ricardo Mtz" userId="28b94b4c2cc33072" providerId="LiveId" clId="{538B163B-48AE-4B40-AD93-2743C9306A6F}" dt="2020-03-28T17:00:10.161" v="10" actId="26606"/>
          <ac:spMkLst>
            <pc:docMk/>
            <pc:sldMk cId="3604867879" sldId="266"/>
            <ac:spMk id="8" creationId="{4351DFE5-F63D-4BE0-BDA9-E3EB88F01AA5}"/>
          </ac:spMkLst>
        </pc:spChg>
        <pc:picChg chg="add">
          <ac:chgData name="Ricardo Mtz" userId="28b94b4c2cc33072" providerId="LiveId" clId="{538B163B-48AE-4B40-AD93-2743C9306A6F}" dt="2020-03-28T17:00:10.161" v="10" actId="26606"/>
          <ac:picMkLst>
            <pc:docMk/>
            <pc:sldMk cId="3604867879" sldId="266"/>
            <ac:picMk id="10" creationId="{3AA16612-ACD2-4A16-8F2B-4514FD6BF28F}"/>
          </ac:picMkLst>
        </pc:picChg>
      </pc:sldChg>
      <pc:sldChg chg="addSp modSp mod setBg">
        <pc:chgData name="Ricardo Mtz" userId="28b94b4c2cc33072" providerId="LiveId" clId="{538B163B-48AE-4B40-AD93-2743C9306A6F}" dt="2020-03-28T17:30:50.264" v="24" actId="5793"/>
        <pc:sldMkLst>
          <pc:docMk/>
          <pc:sldMk cId="2832288214" sldId="267"/>
        </pc:sldMkLst>
        <pc:spChg chg="mod">
          <ac:chgData name="Ricardo Mtz" userId="28b94b4c2cc33072" providerId="LiveId" clId="{538B163B-48AE-4B40-AD93-2743C9306A6F}" dt="2020-03-28T17:00:14.100" v="11" actId="26606"/>
          <ac:spMkLst>
            <pc:docMk/>
            <pc:sldMk cId="2832288214" sldId="267"/>
            <ac:spMk id="2" creationId="{00C74BDE-2D7A-4138-9382-BA078FC7C5F8}"/>
          </ac:spMkLst>
        </pc:spChg>
        <pc:spChg chg="mod">
          <ac:chgData name="Ricardo Mtz" userId="28b94b4c2cc33072" providerId="LiveId" clId="{538B163B-48AE-4B40-AD93-2743C9306A6F}" dt="2020-03-28T17:30:50.264" v="24" actId="5793"/>
          <ac:spMkLst>
            <pc:docMk/>
            <pc:sldMk cId="2832288214" sldId="267"/>
            <ac:spMk id="3" creationId="{962B7DB8-1C03-4F82-A107-D804D7B023CA}"/>
          </ac:spMkLst>
        </pc:spChg>
        <pc:spChg chg="add">
          <ac:chgData name="Ricardo Mtz" userId="28b94b4c2cc33072" providerId="LiveId" clId="{538B163B-48AE-4B40-AD93-2743C9306A6F}" dt="2020-03-28T17:00:14.100" v="11" actId="26606"/>
          <ac:spMkLst>
            <pc:docMk/>
            <pc:sldMk cId="2832288214" sldId="267"/>
            <ac:spMk id="8" creationId="{4351DFE5-F63D-4BE0-BDA9-E3EB88F01AA5}"/>
          </ac:spMkLst>
        </pc:spChg>
        <pc:picChg chg="add">
          <ac:chgData name="Ricardo Mtz" userId="28b94b4c2cc33072" providerId="LiveId" clId="{538B163B-48AE-4B40-AD93-2743C9306A6F}" dt="2020-03-28T17:00:14.100" v="11" actId="26606"/>
          <ac:picMkLst>
            <pc:docMk/>
            <pc:sldMk cId="2832288214" sldId="267"/>
            <ac:picMk id="10" creationId="{3AA16612-ACD2-4A16-8F2B-4514FD6BF28F}"/>
          </ac:picMkLst>
        </pc:picChg>
      </pc:sldChg>
      <pc:sldChg chg="addSp modSp mod setBg">
        <pc:chgData name="Ricardo Mtz" userId="28b94b4c2cc33072" providerId="LiveId" clId="{538B163B-48AE-4B40-AD93-2743C9306A6F}" dt="2020-03-28T17:00:19.008" v="12" actId="26606"/>
        <pc:sldMkLst>
          <pc:docMk/>
          <pc:sldMk cId="2008970055" sldId="268"/>
        </pc:sldMkLst>
        <pc:spChg chg="mod">
          <ac:chgData name="Ricardo Mtz" userId="28b94b4c2cc33072" providerId="LiveId" clId="{538B163B-48AE-4B40-AD93-2743C9306A6F}" dt="2020-03-28T17:00:19.008" v="12" actId="26606"/>
          <ac:spMkLst>
            <pc:docMk/>
            <pc:sldMk cId="2008970055" sldId="268"/>
            <ac:spMk id="2" creationId="{B295E6BB-9C2E-47C1-ADAC-223FEA40F489}"/>
          </ac:spMkLst>
        </pc:spChg>
        <pc:spChg chg="mod">
          <ac:chgData name="Ricardo Mtz" userId="28b94b4c2cc33072" providerId="LiveId" clId="{538B163B-48AE-4B40-AD93-2743C9306A6F}" dt="2020-03-28T17:00:19.008" v="12" actId="26606"/>
          <ac:spMkLst>
            <pc:docMk/>
            <pc:sldMk cId="2008970055" sldId="268"/>
            <ac:spMk id="3" creationId="{7697670C-76DA-4470-844A-FDD26E2896B4}"/>
          </ac:spMkLst>
        </pc:spChg>
        <pc:spChg chg="add">
          <ac:chgData name="Ricardo Mtz" userId="28b94b4c2cc33072" providerId="LiveId" clId="{538B163B-48AE-4B40-AD93-2743C9306A6F}" dt="2020-03-28T17:00:19.008" v="12" actId="26606"/>
          <ac:spMkLst>
            <pc:docMk/>
            <pc:sldMk cId="2008970055" sldId="268"/>
            <ac:spMk id="8" creationId="{4351DFE5-F63D-4BE0-BDA9-E3EB88F01AA5}"/>
          </ac:spMkLst>
        </pc:spChg>
        <pc:picChg chg="add">
          <ac:chgData name="Ricardo Mtz" userId="28b94b4c2cc33072" providerId="LiveId" clId="{538B163B-48AE-4B40-AD93-2743C9306A6F}" dt="2020-03-28T17:00:19.008" v="12" actId="26606"/>
          <ac:picMkLst>
            <pc:docMk/>
            <pc:sldMk cId="2008970055" sldId="268"/>
            <ac:picMk id="10" creationId="{3AA16612-ACD2-4A16-8F2B-4514FD6BF28F}"/>
          </ac:picMkLst>
        </pc:picChg>
      </pc:sldChg>
      <pc:sldChg chg="addSp delSp modSp mod setBg">
        <pc:chgData name="Ricardo Mtz" userId="28b94b4c2cc33072" providerId="LiveId" clId="{538B163B-48AE-4B40-AD93-2743C9306A6F}" dt="2020-03-28T17:20:38.085" v="21" actId="26606"/>
        <pc:sldMkLst>
          <pc:docMk/>
          <pc:sldMk cId="2058822046" sldId="269"/>
        </pc:sldMkLst>
        <pc:spChg chg="mod">
          <ac:chgData name="Ricardo Mtz" userId="28b94b4c2cc33072" providerId="LiveId" clId="{538B163B-48AE-4B40-AD93-2743C9306A6F}" dt="2020-03-28T17:20:38.085" v="21" actId="26606"/>
          <ac:spMkLst>
            <pc:docMk/>
            <pc:sldMk cId="2058822046" sldId="269"/>
            <ac:spMk id="2" creationId="{A4A7CD92-A5B7-4330-9E43-4567F052A4B5}"/>
          </ac:spMkLst>
        </pc:spChg>
        <pc:spChg chg="mod">
          <ac:chgData name="Ricardo Mtz" userId="28b94b4c2cc33072" providerId="LiveId" clId="{538B163B-48AE-4B40-AD93-2743C9306A6F}" dt="2020-03-28T17:20:38.085" v="21" actId="26606"/>
          <ac:spMkLst>
            <pc:docMk/>
            <pc:sldMk cId="2058822046" sldId="269"/>
            <ac:spMk id="3" creationId="{7F2D4C8E-32C8-4BD1-A808-6250AA72FEF0}"/>
          </ac:spMkLst>
        </pc:spChg>
        <pc:spChg chg="add del">
          <ac:chgData name="Ricardo Mtz" userId="28b94b4c2cc33072" providerId="LiveId" clId="{538B163B-48AE-4B40-AD93-2743C9306A6F}" dt="2020-03-28T17:00:31.001" v="14" actId="26606"/>
          <ac:spMkLst>
            <pc:docMk/>
            <pc:sldMk cId="2058822046" sldId="269"/>
            <ac:spMk id="8" creationId="{23962611-DFD5-4092-AAFD-559E3DFCE2C9}"/>
          </ac:spMkLst>
        </pc:spChg>
        <pc:spChg chg="add del">
          <ac:chgData name="Ricardo Mtz" userId="28b94b4c2cc33072" providerId="LiveId" clId="{538B163B-48AE-4B40-AD93-2743C9306A6F}" dt="2020-03-28T17:20:38.085" v="21" actId="26606"/>
          <ac:spMkLst>
            <pc:docMk/>
            <pc:sldMk cId="2058822046" sldId="269"/>
            <ac:spMk id="13" creationId="{3B854194-185D-494D-905C-7C7CB2E30F6E}"/>
          </ac:spMkLst>
        </pc:spChg>
        <pc:spChg chg="add del">
          <ac:chgData name="Ricardo Mtz" userId="28b94b4c2cc33072" providerId="LiveId" clId="{538B163B-48AE-4B40-AD93-2743C9306A6F}" dt="2020-03-28T17:20:38.085" v="21" actId="26606"/>
          <ac:spMkLst>
            <pc:docMk/>
            <pc:sldMk cId="2058822046" sldId="269"/>
            <ac:spMk id="14" creationId="{B4F5FA0D-0104-4987-8241-EFF7C85B88DE}"/>
          </ac:spMkLst>
        </pc:spChg>
        <pc:picChg chg="add del">
          <ac:chgData name="Ricardo Mtz" userId="28b94b4c2cc33072" providerId="LiveId" clId="{538B163B-48AE-4B40-AD93-2743C9306A6F}" dt="2020-03-28T17:00:31.001" v="14" actId="26606"/>
          <ac:picMkLst>
            <pc:docMk/>
            <pc:sldMk cId="2058822046" sldId="269"/>
            <ac:picMk id="10" creationId="{2270F1FA-0425-408F-9861-80BF5AFB276D}"/>
          </ac:picMkLst>
        </pc:picChg>
        <pc:picChg chg="add del">
          <ac:chgData name="Ricardo Mtz" userId="28b94b4c2cc33072" providerId="LiveId" clId="{538B163B-48AE-4B40-AD93-2743C9306A6F}" dt="2020-03-28T17:20:38.085" v="21" actId="26606"/>
          <ac:picMkLst>
            <pc:docMk/>
            <pc:sldMk cId="2058822046" sldId="269"/>
            <ac:picMk id="12" creationId="{2897127E-6CEF-446C-BE87-93B7C46E49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FEFE9-D86D-466B-9D1C-AB77CDA9A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5CF62F-9E10-42B1-A3AC-E119E5678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14525-1767-42DE-A1D5-E12A8731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BE909A-2469-4C80-B4C1-805F9C13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3A1C97-8555-401E-9F67-5B8E1757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2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CD218-6022-4F61-A1DC-BE89BB9D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FE8D8D-2093-4284-B92C-A4950EB64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A06E91-E567-498C-8A11-060AE7F8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292127-4153-4881-846B-F4D1A014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E9B4F9-A976-4016-AE14-A4826A26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9858D8-3422-4E63-AE09-9D150839A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F3CEE4-6957-46B5-A2B6-E97E5BD7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F3402-7AB3-404E-85C0-B454A51C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C468A-EBC9-4FBF-A37F-7E96939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8BBAE-614A-45EC-B50D-CE8181F9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0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2BCF5-4E02-4A83-B7F7-BFF1A2EB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E8883-79DB-48C1-A057-1B5F0C63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7A5A0-FE21-4FFE-AEEF-5A9329A8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0DF15A-B129-4EF1-8607-8C3858D5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26909B-968B-49DC-9244-C5319863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64E87-06CE-4D3D-B656-3189DED3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E09B25-8D2F-4D48-8C32-6FE30CCC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CFA0F-0BA9-40C2-BFF4-497DCF6E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0A9C8-60F7-44F7-888B-E0127DF4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B0D98E-A773-4387-8523-968F2AAE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5D36-1D4F-4218-9087-C9261850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42524-7074-4360-A866-3297AFA32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2433B9-222A-4A5F-82B9-175901225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BF7BA6-DA8B-4B5A-92CA-6D963742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F46F9D-5CFF-48C4-B29A-363CEA0A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171C87-F369-4155-90AA-3DDDF4C8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516EB-8B9D-4427-A3DB-D636342F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F5DFC0-1600-41A3-8435-0C452849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7987C7-C908-4230-99FD-5EC937AD4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65A6FA-BBA5-4071-B63F-A180341E2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789BB9-AA72-4B2C-A15F-3DDD1E0E3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C438BC-C2B7-402C-9879-91D47069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58BEC7-1D72-4466-A794-5089393A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4ED590-3083-4EE8-9396-6CC8F388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4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FD712-5AF1-48DA-B818-782FDE9E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6281BB-71A8-468D-B492-028ED33E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E139EB-9970-4F1C-99F7-B501FEEA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8E269A-E42D-4156-8B18-0E086461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6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C3805D-C60E-4F53-BB08-823D2AF4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048C88-4F26-44AF-AFDB-37082680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83E065-D62F-4EA0-85BE-D3A60F1F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4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08E19-E8BE-47B4-B338-E294E8BD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02F37-FC51-4FCB-805F-E27C0609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340D83-C2F4-4C1B-B250-580AC77E3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080932-F721-4054-A33A-DBA3CDF2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0BA7F7-000F-43B9-8F2D-73B378F0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611CC5-972E-4B11-8E2E-08C73F9A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CA87E-8332-4EF9-9E90-60F0B9CD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66D21D-DD26-44CA-9245-71078250F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5022F4-162D-4E8C-AF09-94CEA02C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43263-269C-4F92-B43B-0B63A157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24C29A-0D3C-4870-985A-9F6C9CE4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222B96-CBC9-459C-A962-4B2F2045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5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C5878A-77E8-4436-8D42-11D60706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F7889-9406-41B6-85E1-1B107D88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0D239-EF72-4E05-9328-C9118DAD7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B770CD-50AA-4B63-BA72-807C981D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604B8-1EAC-4DCF-867A-CC19E5975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0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D4377B-E804-4B76-9DF7-9F91C4D7B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MX" sz="4400">
                <a:solidFill>
                  <a:srgbClr val="000000"/>
                </a:solidFill>
              </a:rPr>
              <a:t>DHCP y NAT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E0955B-42C5-425C-BE8A-C93EF894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MX" sz="1800">
                <a:solidFill>
                  <a:srgbClr val="000000"/>
                </a:solidFill>
              </a:rPr>
              <a:t>Ejemplo de configuración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D374FC-8DD3-44EF-9656-FD45358DB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783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D60D1F-9C69-4D1A-8F80-EC5F39A0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>
                <a:solidFill>
                  <a:srgbClr val="FFFFFF"/>
                </a:solidFill>
              </a:rPr>
              <a:t>Configuración NAT estática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B3C13-8EE9-4386-AED9-AC618034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>
                <a:solidFill>
                  <a:srgbClr val="000000"/>
                </a:solidFill>
              </a:rPr>
              <a:t>R2(</a:t>
            </a:r>
            <a:r>
              <a:rPr lang="es-MX" sz="2000" dirty="0" err="1">
                <a:solidFill>
                  <a:srgbClr val="000000"/>
                </a:solidFill>
              </a:rPr>
              <a:t>config</a:t>
            </a:r>
            <a:r>
              <a:rPr lang="es-MX" sz="2000" dirty="0">
                <a:solidFill>
                  <a:srgbClr val="000000"/>
                </a:solidFill>
              </a:rPr>
              <a:t>)#</a:t>
            </a:r>
            <a:r>
              <a:rPr lang="es-MX" sz="2000" dirty="0" err="1">
                <a:solidFill>
                  <a:srgbClr val="000000"/>
                </a:solidFill>
              </a:rPr>
              <a:t>ip</a:t>
            </a:r>
            <a:r>
              <a:rPr lang="es-MX" sz="2000" dirty="0">
                <a:solidFill>
                  <a:srgbClr val="000000"/>
                </a:solidFill>
              </a:rPr>
              <a:t> </a:t>
            </a:r>
            <a:r>
              <a:rPr lang="es-MX" sz="2000" dirty="0" err="1">
                <a:solidFill>
                  <a:srgbClr val="000000"/>
                </a:solidFill>
              </a:rPr>
              <a:t>nat</a:t>
            </a:r>
            <a:r>
              <a:rPr lang="es-MX" sz="2000" dirty="0">
                <a:solidFill>
                  <a:srgbClr val="000000"/>
                </a:solidFill>
              </a:rPr>
              <a:t> </a:t>
            </a:r>
            <a:r>
              <a:rPr lang="es-MX" sz="2000" dirty="0" err="1">
                <a:solidFill>
                  <a:srgbClr val="000000"/>
                </a:solidFill>
              </a:rPr>
              <a:t>inside</a:t>
            </a:r>
            <a:r>
              <a:rPr lang="es-MX" sz="2000" dirty="0">
                <a:solidFill>
                  <a:srgbClr val="000000"/>
                </a:solidFill>
              </a:rPr>
              <a:t> </a:t>
            </a:r>
            <a:r>
              <a:rPr lang="es-MX" sz="2000" dirty="0" err="1">
                <a:solidFill>
                  <a:srgbClr val="000000"/>
                </a:solidFill>
              </a:rPr>
              <a:t>source</a:t>
            </a:r>
            <a:r>
              <a:rPr lang="es-MX" sz="2000" dirty="0">
                <a:solidFill>
                  <a:srgbClr val="000000"/>
                </a:solidFill>
              </a:rPr>
              <a:t> </a:t>
            </a:r>
            <a:r>
              <a:rPr lang="es-MX" sz="2000" dirty="0" err="1">
                <a:solidFill>
                  <a:srgbClr val="000000"/>
                </a:solidFill>
              </a:rPr>
              <a:t>static</a:t>
            </a:r>
            <a:r>
              <a:rPr lang="es-MX" sz="2000" dirty="0">
                <a:solidFill>
                  <a:srgbClr val="000000"/>
                </a:solidFill>
              </a:rPr>
              <a:t> 192.168.20.254 209.165.200.254</a:t>
            </a:r>
          </a:p>
        </p:txBody>
      </p:sp>
    </p:spTree>
    <p:extLst>
      <p:ext uri="{BB962C8B-B14F-4D97-AF65-F5344CB8AC3E}">
        <p14:creationId xmlns:p14="http://schemas.microsoft.com/office/powerpoint/2010/main" val="209012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C74BDE-2D7A-4138-9382-BA078FC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>
                <a:solidFill>
                  <a:srgbClr val="FFFFFF"/>
                </a:solidFill>
              </a:rPr>
              <a:t>Configuramos NAT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B7DB8-1C03-4F82-A107-D804D7B0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i="1" dirty="0">
                <a:solidFill>
                  <a:srgbClr val="000000"/>
                </a:solidFill>
              </a:rPr>
              <a:t>R2(config)#</a:t>
            </a:r>
            <a:r>
              <a:rPr lang="en-US" sz="1900" i="1" dirty="0" err="1">
                <a:solidFill>
                  <a:srgbClr val="000000"/>
                </a:solidFill>
              </a:rPr>
              <a:t>ip</a:t>
            </a:r>
            <a:r>
              <a:rPr lang="en-US" sz="1900" i="1" dirty="0">
                <a:solidFill>
                  <a:srgbClr val="000000"/>
                </a:solidFill>
              </a:rPr>
              <a:t> </a:t>
            </a:r>
            <a:r>
              <a:rPr lang="en-US" sz="1900" i="1" dirty="0" err="1">
                <a:solidFill>
                  <a:srgbClr val="000000"/>
                </a:solidFill>
              </a:rPr>
              <a:t>nat</a:t>
            </a:r>
            <a:r>
              <a:rPr lang="en-US" sz="1900" i="1" dirty="0">
                <a:solidFill>
                  <a:srgbClr val="000000"/>
                </a:solidFill>
              </a:rPr>
              <a:t> pool MI-NAT-POOL 209.165.200.241 209.165.200.246 netmask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i="1" dirty="0">
                <a:solidFill>
                  <a:srgbClr val="000000"/>
                </a:solidFill>
              </a:rPr>
              <a:t>255.255.255.248</a:t>
            </a:r>
          </a:p>
          <a:p>
            <a:pPr marL="0" indent="0">
              <a:buNone/>
            </a:pPr>
            <a:r>
              <a:rPr lang="es-MX" sz="1900" i="1" dirty="0">
                <a:solidFill>
                  <a:srgbClr val="000000"/>
                </a:solidFill>
              </a:rPr>
              <a:t>R2(</a:t>
            </a:r>
            <a:r>
              <a:rPr lang="es-MX" sz="1900" i="1" dirty="0" err="1">
                <a:solidFill>
                  <a:srgbClr val="000000"/>
                </a:solidFill>
              </a:rPr>
              <a:t>config</a:t>
            </a:r>
            <a:r>
              <a:rPr lang="es-MX" sz="1900" i="1" dirty="0">
                <a:solidFill>
                  <a:srgbClr val="000000"/>
                </a:solidFill>
              </a:rPr>
              <a:t>)#</a:t>
            </a:r>
            <a:r>
              <a:rPr lang="es-MX" sz="1900" i="1" dirty="0" err="1">
                <a:solidFill>
                  <a:srgbClr val="000000"/>
                </a:solidFill>
              </a:rPr>
              <a:t>ip</a:t>
            </a:r>
            <a:r>
              <a:rPr lang="es-MX" sz="1900" i="1" dirty="0">
                <a:solidFill>
                  <a:srgbClr val="000000"/>
                </a:solidFill>
              </a:rPr>
              <a:t> </a:t>
            </a:r>
            <a:r>
              <a:rPr lang="es-MX" sz="1900" i="1" dirty="0" err="1">
                <a:solidFill>
                  <a:srgbClr val="000000"/>
                </a:solidFill>
              </a:rPr>
              <a:t>access-list</a:t>
            </a:r>
            <a:r>
              <a:rPr lang="es-MX" sz="1900" i="1" dirty="0">
                <a:solidFill>
                  <a:srgbClr val="000000"/>
                </a:solidFill>
              </a:rPr>
              <a:t> extended NAT</a:t>
            </a:r>
            <a:endParaRPr lang="es-MX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MX" sz="1900" i="1" dirty="0">
                <a:solidFill>
                  <a:srgbClr val="000000"/>
                </a:solidFill>
              </a:rPr>
              <a:t>R2(</a:t>
            </a:r>
            <a:r>
              <a:rPr lang="es-MX" sz="1900" i="1" dirty="0" err="1">
                <a:solidFill>
                  <a:srgbClr val="000000"/>
                </a:solidFill>
              </a:rPr>
              <a:t>config-std-nacl</a:t>
            </a:r>
            <a:r>
              <a:rPr lang="es-MX" sz="1900" i="1" dirty="0">
                <a:solidFill>
                  <a:srgbClr val="000000"/>
                </a:solidFill>
              </a:rPr>
              <a:t>)#</a:t>
            </a:r>
            <a:r>
              <a:rPr lang="es-MX" sz="1900" i="1" dirty="0" err="1">
                <a:solidFill>
                  <a:srgbClr val="000000"/>
                </a:solidFill>
              </a:rPr>
              <a:t>permit</a:t>
            </a:r>
            <a:r>
              <a:rPr lang="es-MX" sz="1900" i="1" dirty="0">
                <a:solidFill>
                  <a:srgbClr val="000000"/>
                </a:solidFill>
              </a:rPr>
              <a:t> </a:t>
            </a:r>
            <a:r>
              <a:rPr lang="es-MX" sz="1900" i="1" dirty="0" err="1">
                <a:solidFill>
                  <a:srgbClr val="000000"/>
                </a:solidFill>
              </a:rPr>
              <a:t>ip</a:t>
            </a:r>
            <a:r>
              <a:rPr lang="es-MX" sz="1900" i="1" dirty="0">
                <a:solidFill>
                  <a:srgbClr val="000000"/>
                </a:solidFill>
              </a:rPr>
              <a:t> 192.168.10.0 0.0.0.255 </a:t>
            </a:r>
            <a:r>
              <a:rPr lang="es-MX" sz="1900" i="1" dirty="0" err="1">
                <a:solidFill>
                  <a:srgbClr val="000000"/>
                </a:solidFill>
              </a:rPr>
              <a:t>any</a:t>
            </a:r>
            <a:endParaRPr lang="es-MX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MX" sz="1900" i="1" dirty="0">
                <a:solidFill>
                  <a:srgbClr val="000000"/>
                </a:solidFill>
              </a:rPr>
              <a:t>R2(</a:t>
            </a:r>
            <a:r>
              <a:rPr lang="es-MX" sz="1900" i="1" dirty="0" err="1">
                <a:solidFill>
                  <a:srgbClr val="000000"/>
                </a:solidFill>
              </a:rPr>
              <a:t>config-std-nacl</a:t>
            </a:r>
            <a:r>
              <a:rPr lang="es-MX" sz="1900" i="1" dirty="0">
                <a:solidFill>
                  <a:srgbClr val="000000"/>
                </a:solidFill>
              </a:rPr>
              <a:t>)#</a:t>
            </a:r>
            <a:r>
              <a:rPr lang="es-MX" sz="1900" i="1" dirty="0" err="1">
                <a:solidFill>
                  <a:srgbClr val="000000"/>
                </a:solidFill>
              </a:rPr>
              <a:t>permit</a:t>
            </a:r>
            <a:r>
              <a:rPr lang="es-MX" sz="1900" i="1" dirty="0">
                <a:solidFill>
                  <a:srgbClr val="000000"/>
                </a:solidFill>
              </a:rPr>
              <a:t> </a:t>
            </a:r>
            <a:r>
              <a:rPr lang="es-MX" sz="1900" i="1" dirty="0" err="1">
                <a:solidFill>
                  <a:srgbClr val="000000"/>
                </a:solidFill>
              </a:rPr>
              <a:t>ip</a:t>
            </a:r>
            <a:r>
              <a:rPr lang="es-MX" sz="1900" i="1" dirty="0">
                <a:solidFill>
                  <a:srgbClr val="000000"/>
                </a:solidFill>
              </a:rPr>
              <a:t> 192.168.11.0 0.0.0.255 </a:t>
            </a:r>
            <a:r>
              <a:rPr lang="es-MX" sz="1900" i="1" dirty="0" err="1">
                <a:solidFill>
                  <a:srgbClr val="000000"/>
                </a:solidFill>
              </a:rPr>
              <a:t>any</a:t>
            </a:r>
            <a:endParaRPr lang="es-MX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00" i="1" dirty="0">
                <a:solidFill>
                  <a:srgbClr val="000000"/>
                </a:solidFill>
              </a:rPr>
              <a:t>R2(config)#</a:t>
            </a:r>
            <a:r>
              <a:rPr lang="en-US" sz="1900" i="1" dirty="0" err="1">
                <a:solidFill>
                  <a:srgbClr val="000000"/>
                </a:solidFill>
              </a:rPr>
              <a:t>ip</a:t>
            </a:r>
            <a:r>
              <a:rPr lang="en-US" sz="1900" i="1" dirty="0">
                <a:solidFill>
                  <a:srgbClr val="000000"/>
                </a:solidFill>
              </a:rPr>
              <a:t> </a:t>
            </a:r>
            <a:r>
              <a:rPr lang="en-US" sz="1900" i="1" dirty="0" err="1">
                <a:solidFill>
                  <a:srgbClr val="000000"/>
                </a:solidFill>
              </a:rPr>
              <a:t>nat</a:t>
            </a:r>
            <a:r>
              <a:rPr lang="en-US" sz="1900" i="1" dirty="0">
                <a:solidFill>
                  <a:srgbClr val="000000"/>
                </a:solidFill>
              </a:rPr>
              <a:t> inside source list NAT </a:t>
            </a:r>
            <a:r>
              <a:rPr lang="en-US" sz="1900" i="1">
                <a:solidFill>
                  <a:srgbClr val="000000"/>
                </a:solidFill>
              </a:rPr>
              <a:t>pool MI-NAT-POOL</a:t>
            </a: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MX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8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50C6F4-AFD5-430F-9FCD-9DE44BE7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>
                <a:solidFill>
                  <a:srgbClr val="FFFFFF"/>
                </a:solidFill>
              </a:rPr>
              <a:t>Especificamos interfaces NAT interna y externa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DF040-866F-4A17-B97E-9DD8D537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i="1" dirty="0">
                <a:solidFill>
                  <a:srgbClr val="000000"/>
                </a:solidFill>
              </a:rPr>
              <a:t>R2(</a:t>
            </a:r>
            <a:r>
              <a:rPr lang="es-MX" sz="2000" i="1" dirty="0" err="1">
                <a:solidFill>
                  <a:srgbClr val="000000"/>
                </a:solidFill>
              </a:rPr>
              <a:t>config</a:t>
            </a:r>
            <a:r>
              <a:rPr lang="es-MX" sz="2000" i="1" dirty="0">
                <a:solidFill>
                  <a:srgbClr val="000000"/>
                </a:solidFill>
              </a:rPr>
              <a:t>)#interface </a:t>
            </a:r>
            <a:r>
              <a:rPr lang="es-MX" sz="2000" i="1" dirty="0" err="1">
                <a:solidFill>
                  <a:srgbClr val="000000"/>
                </a:solidFill>
              </a:rPr>
              <a:t>FastEthernet</a:t>
            </a:r>
            <a:r>
              <a:rPr lang="es-MX" sz="2000" i="1" dirty="0">
                <a:solidFill>
                  <a:srgbClr val="000000"/>
                </a:solidFill>
              </a:rPr>
              <a:t> 1/0</a:t>
            </a:r>
            <a:endParaRPr lang="es-MX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MX" sz="2000" i="1" dirty="0">
                <a:solidFill>
                  <a:srgbClr val="000000"/>
                </a:solidFill>
              </a:rPr>
              <a:t>R2(</a:t>
            </a:r>
            <a:r>
              <a:rPr lang="es-MX" sz="2000" i="1" dirty="0" err="1">
                <a:solidFill>
                  <a:srgbClr val="000000"/>
                </a:solidFill>
              </a:rPr>
              <a:t>config-if</a:t>
            </a:r>
            <a:r>
              <a:rPr lang="es-MX" sz="2000" i="1" dirty="0">
                <a:solidFill>
                  <a:srgbClr val="000000"/>
                </a:solidFill>
              </a:rPr>
              <a:t>)#</a:t>
            </a:r>
            <a:r>
              <a:rPr lang="es-MX" sz="2000" i="1" dirty="0" err="1">
                <a:solidFill>
                  <a:srgbClr val="000000"/>
                </a:solidFill>
              </a:rPr>
              <a:t>ip</a:t>
            </a:r>
            <a:r>
              <a:rPr lang="es-MX" sz="2000" i="1" dirty="0">
                <a:solidFill>
                  <a:srgbClr val="000000"/>
                </a:solidFill>
              </a:rPr>
              <a:t> </a:t>
            </a:r>
            <a:r>
              <a:rPr lang="es-MX" sz="2000" i="1" dirty="0" err="1">
                <a:solidFill>
                  <a:srgbClr val="000000"/>
                </a:solidFill>
              </a:rPr>
              <a:t>nat</a:t>
            </a:r>
            <a:r>
              <a:rPr lang="es-MX" sz="2000" i="1" dirty="0">
                <a:solidFill>
                  <a:srgbClr val="000000"/>
                </a:solidFill>
              </a:rPr>
              <a:t> </a:t>
            </a:r>
            <a:r>
              <a:rPr lang="es-MX" sz="2000" i="1" dirty="0" err="1">
                <a:solidFill>
                  <a:srgbClr val="000000"/>
                </a:solidFill>
              </a:rPr>
              <a:t>outside</a:t>
            </a:r>
            <a:endParaRPr lang="es-MX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MX" sz="2000" i="1" dirty="0">
                <a:solidFill>
                  <a:srgbClr val="000000"/>
                </a:solidFill>
              </a:rPr>
              <a:t>R2(</a:t>
            </a:r>
            <a:r>
              <a:rPr lang="es-MX" sz="2000" i="1" dirty="0" err="1">
                <a:solidFill>
                  <a:srgbClr val="000000"/>
                </a:solidFill>
              </a:rPr>
              <a:t>config-if</a:t>
            </a:r>
            <a:r>
              <a:rPr lang="es-MX" sz="2000" i="1" dirty="0">
                <a:solidFill>
                  <a:srgbClr val="000000"/>
                </a:solidFill>
              </a:rPr>
              <a:t>)#interface </a:t>
            </a:r>
            <a:r>
              <a:rPr lang="es-MX" sz="2000" i="1" dirty="0" err="1">
                <a:solidFill>
                  <a:srgbClr val="000000"/>
                </a:solidFill>
              </a:rPr>
              <a:t>FastEthernet</a:t>
            </a:r>
            <a:r>
              <a:rPr lang="es-MX" sz="2000" i="1" dirty="0">
                <a:solidFill>
                  <a:srgbClr val="000000"/>
                </a:solidFill>
              </a:rPr>
              <a:t> 0/0</a:t>
            </a:r>
            <a:endParaRPr lang="es-MX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MX" sz="2000" i="1" dirty="0">
                <a:solidFill>
                  <a:srgbClr val="000000"/>
                </a:solidFill>
              </a:rPr>
              <a:t>R2(</a:t>
            </a:r>
            <a:r>
              <a:rPr lang="es-MX" sz="2000" i="1" dirty="0" err="1">
                <a:solidFill>
                  <a:srgbClr val="000000"/>
                </a:solidFill>
              </a:rPr>
              <a:t>config-if</a:t>
            </a:r>
            <a:r>
              <a:rPr lang="es-MX" sz="2000" i="1" dirty="0">
                <a:solidFill>
                  <a:srgbClr val="000000"/>
                </a:solidFill>
              </a:rPr>
              <a:t>)#</a:t>
            </a:r>
            <a:r>
              <a:rPr lang="es-MX" sz="2000" i="1" dirty="0" err="1">
                <a:solidFill>
                  <a:srgbClr val="000000"/>
                </a:solidFill>
              </a:rPr>
              <a:t>ip</a:t>
            </a:r>
            <a:r>
              <a:rPr lang="es-MX" sz="2000" i="1" dirty="0">
                <a:solidFill>
                  <a:srgbClr val="000000"/>
                </a:solidFill>
              </a:rPr>
              <a:t> </a:t>
            </a:r>
            <a:r>
              <a:rPr lang="es-MX" sz="2000" i="1" dirty="0" err="1">
                <a:solidFill>
                  <a:srgbClr val="000000"/>
                </a:solidFill>
              </a:rPr>
              <a:t>nat</a:t>
            </a:r>
            <a:r>
              <a:rPr lang="es-MX" sz="2000" i="1" dirty="0">
                <a:solidFill>
                  <a:srgbClr val="000000"/>
                </a:solidFill>
              </a:rPr>
              <a:t> </a:t>
            </a:r>
            <a:r>
              <a:rPr lang="es-MX" sz="2000" i="1" dirty="0" err="1">
                <a:solidFill>
                  <a:srgbClr val="000000"/>
                </a:solidFill>
              </a:rPr>
              <a:t>inside</a:t>
            </a:r>
            <a:endParaRPr lang="es-MX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6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95E6BB-9C2E-47C1-ADAC-223FEA40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>
                <a:solidFill>
                  <a:srgbClr val="FFFFFF"/>
                </a:solidFill>
              </a:rPr>
              <a:t>Verificamos la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97670C-76DA-4470-844A-FDD26E28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000000"/>
                </a:solidFill>
              </a:rPr>
              <a:t>R2#show </a:t>
            </a:r>
            <a:r>
              <a:rPr lang="en-US" sz="2000" i="1" dirty="0" err="1">
                <a:solidFill>
                  <a:srgbClr val="000000"/>
                </a:solidFill>
              </a:rPr>
              <a:t>ip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nat</a:t>
            </a:r>
            <a:r>
              <a:rPr lang="en-US" sz="2000" i="1" dirty="0">
                <a:solidFill>
                  <a:srgbClr val="000000"/>
                </a:solidFill>
              </a:rPr>
              <a:t> translations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000000"/>
                </a:solidFill>
              </a:rPr>
              <a:t>Pro Inside global Inside local Outside local Outside global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000000"/>
                </a:solidFill>
              </a:rPr>
              <a:t>— 209.165.200.241 192.168.10.11 — —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000000"/>
                </a:solidFill>
              </a:rPr>
              <a:t>— 209.165.200.242 192.168.11.11 — —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000000"/>
                </a:solidFill>
              </a:rPr>
              <a:t>— 209.165.200.254 192.168.20.254 — —</a:t>
            </a:r>
            <a:endParaRPr lang="en-US" sz="2000" dirty="0">
              <a:solidFill>
                <a:srgbClr val="000000"/>
              </a:solidFill>
            </a:endParaRPr>
          </a:p>
          <a:p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7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7CD92-A5B7-4330-9E43-4567F052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D4C8E-32C8-4BD1-A808-6250AA72F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MX" sz="2400">
                <a:solidFill>
                  <a:srgbClr val="000000"/>
                </a:solidFill>
              </a:rPr>
              <a:t>Configurar NAT con sobrecarga</a:t>
            </a:r>
          </a:p>
        </p:txBody>
      </p:sp>
    </p:spTree>
    <p:extLst>
      <p:ext uri="{BB962C8B-B14F-4D97-AF65-F5344CB8AC3E}">
        <p14:creationId xmlns:p14="http://schemas.microsoft.com/office/powerpoint/2010/main" val="205882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E7870C8C-3F1B-46AC-AF62-08701461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33CFCA-E628-439D-9905-EF6066FE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MX" sz="2400">
                <a:solidFill>
                  <a:srgbClr val="000000"/>
                </a:solidFill>
              </a:rPr>
              <a:t>Configurar un servidor de DHCP del IOS de Cisco</a:t>
            </a:r>
          </a:p>
          <a:p>
            <a:r>
              <a:rPr lang="es-MX" sz="2400">
                <a:solidFill>
                  <a:srgbClr val="000000"/>
                </a:solidFill>
              </a:rPr>
              <a:t>Configurar el enrutamiento estático y predeterminado</a:t>
            </a:r>
          </a:p>
          <a:p>
            <a:r>
              <a:rPr lang="es-MX" sz="2400">
                <a:solidFill>
                  <a:srgbClr val="000000"/>
                </a:solidFill>
              </a:rPr>
              <a:t>Configurar NAT estática</a:t>
            </a:r>
          </a:p>
          <a:p>
            <a:r>
              <a:rPr lang="es-MX" sz="2400">
                <a:solidFill>
                  <a:srgbClr val="000000"/>
                </a:solidFill>
              </a:rPr>
              <a:t>Configurar NAT dinámica con un conjunto de direcciones</a:t>
            </a:r>
          </a:p>
          <a:p>
            <a:r>
              <a:rPr lang="es-MX" sz="2400">
                <a:solidFill>
                  <a:srgbClr val="000000"/>
                </a:solidFill>
              </a:rPr>
              <a:t>Configurar NAT con sobrecarga</a:t>
            </a:r>
          </a:p>
        </p:txBody>
      </p:sp>
    </p:spTree>
    <p:extLst>
      <p:ext uri="{BB962C8B-B14F-4D97-AF65-F5344CB8AC3E}">
        <p14:creationId xmlns:p14="http://schemas.microsoft.com/office/powerpoint/2010/main" val="425318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21847-3DC0-44D7-AE77-AB6B8EF1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86" y="3556632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Topología</a:t>
            </a:r>
            <a:endParaRPr lang="en-US" sz="3200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8D0CF4E4-A131-4AD7-A656-0B49E1B168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08339"/>
              </p:ext>
            </p:extLst>
          </p:nvPr>
        </p:nvGraphicFramePr>
        <p:xfrm>
          <a:off x="2557463" y="1479550"/>
          <a:ext cx="7077075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7077240" imgH="3895560" progId="Paint.Picture">
                  <p:embed/>
                </p:oleObj>
              </mc:Choice>
              <mc:Fallback>
                <p:oleObj name="Imagen de mapa de bits" r:id="rId3" imgW="7077240" imgH="3895560" progId="Paint.Picture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8D0CF4E4-A131-4AD7-A656-0B49E1B168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7463" y="1479550"/>
                        <a:ext cx="7077075" cy="389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EBB1D787-D55D-48C0-B6D0-5AD6A5087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509505"/>
              </p:ext>
            </p:extLst>
          </p:nvPr>
        </p:nvGraphicFramePr>
        <p:xfrm>
          <a:off x="2557462" y="841143"/>
          <a:ext cx="8909133" cy="490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5" imgW="7077240" imgH="3895560" progId="Paint.Picture">
                  <p:embed/>
                </p:oleObj>
              </mc:Choice>
              <mc:Fallback>
                <p:oleObj name="Imagen de mapa de bits" r:id="rId5" imgW="7077240" imgH="3895560" progId="Paint.Pictur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EBB1D787-D55D-48C0-B6D0-5AD6A5087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7462" y="841143"/>
                        <a:ext cx="8909133" cy="490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55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B2B8B-A0ED-4303-90B3-E07094B8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>
                <a:solidFill>
                  <a:srgbClr val="FFFFFF"/>
                </a:solidFill>
              </a:rPr>
              <a:t>Excluir direcciones asignadas estaticamente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852544-5CC9-4E8F-BE7B-9550A03F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rgbClr val="000000"/>
                </a:solidFill>
              </a:rPr>
              <a:t>Se configuran direcciones IP excluyendo las correspondientes a los servidores DHCP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R1(config)#</a:t>
            </a:r>
            <a:r>
              <a:rPr lang="en-US" sz="2000" dirty="0" err="1">
                <a:solidFill>
                  <a:srgbClr val="000000"/>
                </a:solidFill>
              </a:rPr>
              <a:t>ip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dhcp</a:t>
            </a:r>
            <a:r>
              <a:rPr lang="en-US" sz="2000" dirty="0">
                <a:solidFill>
                  <a:srgbClr val="000000"/>
                </a:solidFill>
              </a:rPr>
              <a:t> excluded-address 192.168.10.1 192.168.10.10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R1(config)#</a:t>
            </a:r>
            <a:r>
              <a:rPr lang="en-US" sz="2000" dirty="0" err="1">
                <a:solidFill>
                  <a:srgbClr val="000000"/>
                </a:solidFill>
              </a:rPr>
              <a:t>ip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dhcp</a:t>
            </a:r>
            <a:r>
              <a:rPr lang="en-US" sz="2000" dirty="0">
                <a:solidFill>
                  <a:srgbClr val="000000"/>
                </a:solidFill>
              </a:rPr>
              <a:t> excluded-address 192.168.11.1 192.168.11.10</a:t>
            </a: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6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86463F-72DF-412F-B806-9190F86D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>
                <a:solidFill>
                  <a:srgbClr val="FFFFFF"/>
                </a:solidFill>
              </a:rPr>
              <a:t>Configuración de la alberca de direcciones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A3CD8-1A51-4ED4-8AED-E5A8662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rgbClr val="000000"/>
                </a:solidFill>
              </a:rPr>
              <a:t>Cree el pool de DHCP mediante el comando </a:t>
            </a:r>
            <a:r>
              <a:rPr lang="es-MX" sz="2000" dirty="0" err="1">
                <a:solidFill>
                  <a:srgbClr val="000000"/>
                </a:solidFill>
              </a:rPr>
              <a:t>ip</a:t>
            </a:r>
            <a:r>
              <a:rPr lang="es-MX" sz="2000" dirty="0">
                <a:solidFill>
                  <a:srgbClr val="000000"/>
                </a:solidFill>
              </a:rPr>
              <a:t> </a:t>
            </a:r>
            <a:r>
              <a:rPr lang="es-MX" sz="2000" dirty="0" err="1">
                <a:solidFill>
                  <a:srgbClr val="000000"/>
                </a:solidFill>
              </a:rPr>
              <a:t>dhcp</a:t>
            </a:r>
            <a:r>
              <a:rPr lang="es-MX" sz="2000" dirty="0">
                <a:solidFill>
                  <a:srgbClr val="000000"/>
                </a:solidFill>
              </a:rPr>
              <a:t> pool y asígnele el nombre R1Fa0.</a:t>
            </a:r>
          </a:p>
          <a:p>
            <a:pPr marL="0" indent="0">
              <a:buNone/>
            </a:pPr>
            <a:r>
              <a:rPr lang="es-MX" sz="2000" dirty="0">
                <a:solidFill>
                  <a:srgbClr val="000000"/>
                </a:solidFill>
              </a:rPr>
              <a:t>R1(</a:t>
            </a:r>
            <a:r>
              <a:rPr lang="es-MX" sz="2000" dirty="0" err="1">
                <a:solidFill>
                  <a:srgbClr val="000000"/>
                </a:solidFill>
              </a:rPr>
              <a:t>config</a:t>
            </a:r>
            <a:r>
              <a:rPr lang="es-MX" sz="2000" dirty="0">
                <a:solidFill>
                  <a:srgbClr val="000000"/>
                </a:solidFill>
              </a:rPr>
              <a:t>)#</a:t>
            </a:r>
            <a:r>
              <a:rPr lang="es-MX" sz="2000" dirty="0" err="1">
                <a:solidFill>
                  <a:srgbClr val="000000"/>
                </a:solidFill>
              </a:rPr>
              <a:t>ip</a:t>
            </a:r>
            <a:r>
              <a:rPr lang="es-MX" sz="2000" dirty="0">
                <a:solidFill>
                  <a:srgbClr val="000000"/>
                </a:solidFill>
              </a:rPr>
              <a:t> </a:t>
            </a:r>
            <a:r>
              <a:rPr lang="es-MX" sz="2000" dirty="0" err="1">
                <a:solidFill>
                  <a:srgbClr val="000000"/>
                </a:solidFill>
              </a:rPr>
              <a:t>dhcp</a:t>
            </a:r>
            <a:r>
              <a:rPr lang="es-MX" sz="2000" dirty="0">
                <a:solidFill>
                  <a:srgbClr val="000000"/>
                </a:solidFill>
              </a:rPr>
              <a:t> pool R1Fa0</a:t>
            </a:r>
          </a:p>
          <a:p>
            <a:r>
              <a:rPr lang="es-MX" sz="2000" dirty="0">
                <a:solidFill>
                  <a:srgbClr val="000000"/>
                </a:solidFill>
              </a:rPr>
              <a:t>Especifique la subred que se usará cuando se asignen las direcciones IP. Los pools de DHCP se asocian automáticamente con una interfaz según la sentencia de red. El </a:t>
            </a:r>
            <a:r>
              <a:rPr lang="es-MX" sz="2000" dirty="0" err="1">
                <a:solidFill>
                  <a:srgbClr val="000000"/>
                </a:solidFill>
              </a:rPr>
              <a:t>router</a:t>
            </a:r>
            <a:r>
              <a:rPr lang="es-MX" sz="2000" dirty="0">
                <a:solidFill>
                  <a:srgbClr val="000000"/>
                </a:solidFill>
              </a:rPr>
              <a:t> ahora actúa como servidor de DHCP que distribuye direcciones en la subred 192.168.10.0/24, a partir de 192.168.10.1.</a:t>
            </a:r>
          </a:p>
          <a:p>
            <a:pPr marL="0" indent="0">
              <a:buNone/>
            </a:pPr>
            <a:r>
              <a:rPr lang="es-MX" sz="2000" dirty="0">
                <a:solidFill>
                  <a:srgbClr val="000000"/>
                </a:solidFill>
              </a:rPr>
              <a:t>R1(</a:t>
            </a:r>
            <a:r>
              <a:rPr lang="es-MX" sz="2000" dirty="0" err="1">
                <a:solidFill>
                  <a:srgbClr val="000000"/>
                </a:solidFill>
              </a:rPr>
              <a:t>dhcp-config</a:t>
            </a:r>
            <a:r>
              <a:rPr lang="es-MX" sz="2000" dirty="0">
                <a:solidFill>
                  <a:srgbClr val="000000"/>
                </a:solidFill>
              </a:rPr>
              <a:t>)#</a:t>
            </a:r>
            <a:r>
              <a:rPr lang="es-MX" sz="2000" dirty="0" err="1">
                <a:solidFill>
                  <a:srgbClr val="000000"/>
                </a:solidFill>
              </a:rPr>
              <a:t>network</a:t>
            </a:r>
            <a:r>
              <a:rPr lang="es-MX" sz="2000" dirty="0">
                <a:solidFill>
                  <a:srgbClr val="000000"/>
                </a:solidFill>
              </a:rPr>
              <a:t> 192.168.10.0 255.255.255.0</a:t>
            </a: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1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86463F-72DF-412F-B806-9190F86D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>
                <a:solidFill>
                  <a:srgbClr val="FFFFFF"/>
                </a:solidFill>
              </a:rPr>
              <a:t>Configuración de la alberca de direcciones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A3CD8-1A51-4ED4-8AED-E5A8662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rgbClr val="000000"/>
                </a:solidFill>
              </a:rPr>
              <a:t>Configure el </a:t>
            </a:r>
            <a:r>
              <a:rPr lang="es-MX" sz="2000" dirty="0" err="1">
                <a:solidFill>
                  <a:srgbClr val="000000"/>
                </a:solidFill>
              </a:rPr>
              <a:t>router</a:t>
            </a:r>
            <a:r>
              <a:rPr lang="es-MX" sz="2000" dirty="0">
                <a:solidFill>
                  <a:srgbClr val="000000"/>
                </a:solidFill>
              </a:rPr>
              <a:t> predeterminado y el servidor de nombre de dominio para la red. Los clientes reciben estas configuraciones a través de DHCP, junto con una dirección IP.</a:t>
            </a:r>
          </a:p>
          <a:p>
            <a:pPr marL="0" indent="0">
              <a:buNone/>
            </a:pPr>
            <a:r>
              <a:rPr lang="es-MX" sz="2000" dirty="0">
                <a:solidFill>
                  <a:srgbClr val="000000"/>
                </a:solidFill>
              </a:rPr>
              <a:t>R1(</a:t>
            </a:r>
            <a:r>
              <a:rPr lang="es-MX" sz="2000" dirty="0" err="1">
                <a:solidFill>
                  <a:srgbClr val="000000"/>
                </a:solidFill>
              </a:rPr>
              <a:t>dhcp-config</a:t>
            </a:r>
            <a:r>
              <a:rPr lang="es-MX" sz="2000" dirty="0">
                <a:solidFill>
                  <a:srgbClr val="000000"/>
                </a:solidFill>
              </a:rPr>
              <a:t>)#</a:t>
            </a:r>
            <a:r>
              <a:rPr lang="es-MX" sz="2000" dirty="0" err="1">
                <a:solidFill>
                  <a:srgbClr val="000000"/>
                </a:solidFill>
              </a:rPr>
              <a:t>dns</a:t>
            </a:r>
            <a:r>
              <a:rPr lang="es-MX" sz="2000" dirty="0">
                <a:solidFill>
                  <a:srgbClr val="000000"/>
                </a:solidFill>
              </a:rPr>
              <a:t>-server 192.168.11.5</a:t>
            </a:r>
          </a:p>
          <a:p>
            <a:pPr marL="0" indent="0">
              <a:buNone/>
            </a:pPr>
            <a:r>
              <a:rPr lang="es-MX" sz="2000" dirty="0">
                <a:solidFill>
                  <a:srgbClr val="000000"/>
                </a:solidFill>
              </a:rPr>
              <a:t>R1(</a:t>
            </a:r>
            <a:r>
              <a:rPr lang="es-MX" sz="2000" dirty="0" err="1">
                <a:solidFill>
                  <a:srgbClr val="000000"/>
                </a:solidFill>
              </a:rPr>
              <a:t>dhcp-config</a:t>
            </a:r>
            <a:r>
              <a:rPr lang="es-MX" sz="2000" dirty="0">
                <a:solidFill>
                  <a:srgbClr val="000000"/>
                </a:solidFill>
              </a:rPr>
              <a:t>)#default-</a:t>
            </a:r>
            <a:r>
              <a:rPr lang="es-MX" sz="2000" dirty="0" err="1">
                <a:solidFill>
                  <a:srgbClr val="000000"/>
                </a:solidFill>
              </a:rPr>
              <a:t>router</a:t>
            </a:r>
            <a:r>
              <a:rPr lang="es-MX" sz="2000" dirty="0">
                <a:solidFill>
                  <a:srgbClr val="000000"/>
                </a:solidFill>
              </a:rPr>
              <a:t> 192.168.10.1</a:t>
            </a: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8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86463F-72DF-412F-B806-9190F86D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>
                <a:solidFill>
                  <a:srgbClr val="FFFFFF"/>
                </a:solidFill>
              </a:rPr>
              <a:t>Configuración de la alberca de direcciones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A3CD8-1A51-4ED4-8AED-E5A8662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rgbClr val="000000"/>
                </a:solidFill>
              </a:rPr>
              <a:t>Nota: No hay un servidor DNS en 192.168.11.5. Se configura el comando a modo de práctica únicamente.</a:t>
            </a:r>
          </a:p>
          <a:p>
            <a:pPr marL="0" indent="0">
              <a:buNone/>
            </a:pPr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0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A2AFF-274D-403D-B6B5-F6287372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Verificamos la configuración del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4997B-E4EA-43B4-98AB-C4CE13D1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828" y="1407886"/>
            <a:ext cx="8824685" cy="51090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R1#</a:t>
            </a:r>
            <a:r>
              <a:rPr lang="es-MX" b="1" dirty="0"/>
              <a:t>show </a:t>
            </a:r>
            <a:r>
              <a:rPr lang="es-MX" b="1" dirty="0" err="1"/>
              <a:t>ip</a:t>
            </a:r>
            <a:r>
              <a:rPr lang="es-MX" b="1" dirty="0"/>
              <a:t> </a:t>
            </a:r>
            <a:r>
              <a:rPr lang="es-MX" b="1" dirty="0" err="1"/>
              <a:t>dhcp</a:t>
            </a:r>
            <a:r>
              <a:rPr lang="es-MX" b="1" dirty="0"/>
              <a:t> pool</a:t>
            </a:r>
            <a:endParaRPr lang="es-MX" dirty="0"/>
          </a:p>
          <a:p>
            <a:pPr marL="0" indent="0">
              <a:buNone/>
            </a:pPr>
            <a:r>
              <a:rPr lang="en-US" i="1" dirty="0"/>
              <a:t>Pool R1Fa0 :</a:t>
            </a:r>
          </a:p>
          <a:p>
            <a:pPr marL="0" indent="0">
              <a:buNone/>
            </a:pPr>
            <a:r>
              <a:rPr lang="en-US" i="1" dirty="0"/>
              <a:t> Utilization mark (high/low)    : 100 / 0</a:t>
            </a:r>
          </a:p>
          <a:p>
            <a:pPr marL="0" indent="0">
              <a:buNone/>
            </a:pPr>
            <a:r>
              <a:rPr lang="en-US" i="1" dirty="0"/>
              <a:t> Subnet size (first/next)       : 0 / 0</a:t>
            </a:r>
          </a:p>
          <a:p>
            <a:pPr marL="0" indent="0">
              <a:buNone/>
            </a:pPr>
            <a:r>
              <a:rPr lang="en-US" i="1" dirty="0"/>
              <a:t> Total addresses                : 254</a:t>
            </a:r>
          </a:p>
          <a:p>
            <a:pPr marL="0" indent="0">
              <a:buNone/>
            </a:pPr>
            <a:r>
              <a:rPr lang="en-US" i="1" dirty="0"/>
              <a:t> Leased addresses               : 0</a:t>
            </a:r>
          </a:p>
          <a:p>
            <a:pPr marL="0" indent="0">
              <a:buNone/>
            </a:pPr>
            <a:r>
              <a:rPr lang="en-US" i="1" dirty="0"/>
              <a:t> Pending event                  : none</a:t>
            </a:r>
          </a:p>
          <a:p>
            <a:pPr marL="0" indent="0">
              <a:buNone/>
            </a:pPr>
            <a:r>
              <a:rPr lang="en-US" i="1" dirty="0"/>
              <a:t> 1 subnet is currently in the pool :</a:t>
            </a:r>
          </a:p>
          <a:p>
            <a:pPr marL="0" indent="0">
              <a:buNone/>
            </a:pPr>
            <a:r>
              <a:rPr lang="en-US" i="1" dirty="0"/>
              <a:t> Current index        IP address range                    Leased addresses</a:t>
            </a:r>
          </a:p>
          <a:p>
            <a:pPr marL="0" indent="0">
              <a:buNone/>
            </a:pPr>
            <a:r>
              <a:rPr lang="en-US" i="1" dirty="0"/>
              <a:t> 192.168.10.1         192.168.10.1     - 192.168.10.254    0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168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FE6683-5A3E-48CE-88C1-F2303488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>
                <a:solidFill>
                  <a:srgbClr val="FFFFFF"/>
                </a:solidFill>
              </a:rPr>
              <a:t>Configuración del enrutamiento estático y predeterminado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C40C6-DF6C-4DC7-9076-BA63FAC8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ISP(config)#</a:t>
            </a:r>
            <a:r>
              <a:rPr lang="en-US" sz="2000" dirty="0" err="1">
                <a:solidFill>
                  <a:srgbClr val="000000"/>
                </a:solidFill>
              </a:rPr>
              <a:t>ip</a:t>
            </a:r>
            <a:r>
              <a:rPr lang="en-US" sz="2000" dirty="0">
                <a:solidFill>
                  <a:srgbClr val="000000"/>
                </a:solidFill>
              </a:rPr>
              <a:t> route 209.165.200.240 255.255.255.240 209.165.200.225</a:t>
            </a:r>
          </a:p>
          <a:p>
            <a:pPr marL="0" indent="0">
              <a:buNone/>
            </a:pPr>
            <a:r>
              <a:rPr lang="es-MX" sz="2000" dirty="0">
                <a:solidFill>
                  <a:srgbClr val="000000"/>
                </a:solidFill>
              </a:rPr>
              <a:t>R2(</a:t>
            </a:r>
            <a:r>
              <a:rPr lang="es-MX" sz="2000" dirty="0" err="1">
                <a:solidFill>
                  <a:srgbClr val="000000"/>
                </a:solidFill>
              </a:rPr>
              <a:t>config</a:t>
            </a:r>
            <a:r>
              <a:rPr lang="es-MX" sz="2000" dirty="0">
                <a:solidFill>
                  <a:srgbClr val="000000"/>
                </a:solidFill>
              </a:rPr>
              <a:t>)#</a:t>
            </a:r>
            <a:r>
              <a:rPr lang="es-MX" sz="2000" dirty="0" err="1">
                <a:solidFill>
                  <a:srgbClr val="000000"/>
                </a:solidFill>
              </a:rPr>
              <a:t>ip</a:t>
            </a:r>
            <a:r>
              <a:rPr lang="es-MX" sz="2000" dirty="0">
                <a:solidFill>
                  <a:srgbClr val="000000"/>
                </a:solidFill>
              </a:rPr>
              <a:t> </a:t>
            </a:r>
            <a:r>
              <a:rPr lang="es-MX" sz="2000" dirty="0" err="1">
                <a:solidFill>
                  <a:srgbClr val="000000"/>
                </a:solidFill>
              </a:rPr>
              <a:t>route</a:t>
            </a:r>
            <a:r>
              <a:rPr lang="es-MX" sz="2000" dirty="0">
                <a:solidFill>
                  <a:srgbClr val="000000"/>
                </a:solidFill>
              </a:rPr>
              <a:t> 0.0.0.0 0.0.0.0 209.165.200.226</a:t>
            </a:r>
          </a:p>
          <a:p>
            <a:pPr marL="0" indent="0">
              <a:buNone/>
            </a:pPr>
            <a:r>
              <a:rPr lang="es-MX" sz="2000" dirty="0">
                <a:solidFill>
                  <a:srgbClr val="000000"/>
                </a:solidFill>
              </a:rPr>
              <a:t>R2(</a:t>
            </a:r>
            <a:r>
              <a:rPr lang="es-MX" sz="2000" dirty="0" err="1">
                <a:solidFill>
                  <a:srgbClr val="000000"/>
                </a:solidFill>
              </a:rPr>
              <a:t>config</a:t>
            </a:r>
            <a:r>
              <a:rPr lang="es-MX" sz="2000" dirty="0">
                <a:solidFill>
                  <a:srgbClr val="000000"/>
                </a:solidFill>
              </a:rPr>
              <a:t>)#</a:t>
            </a:r>
            <a:r>
              <a:rPr lang="es-MX" sz="2000" dirty="0" err="1">
                <a:solidFill>
                  <a:srgbClr val="000000"/>
                </a:solidFill>
              </a:rPr>
              <a:t>router</a:t>
            </a:r>
            <a:r>
              <a:rPr lang="es-MX" sz="2000" dirty="0">
                <a:solidFill>
                  <a:srgbClr val="000000"/>
                </a:solidFill>
              </a:rPr>
              <a:t> </a:t>
            </a:r>
            <a:r>
              <a:rPr lang="es-MX" sz="2000" dirty="0" err="1">
                <a:solidFill>
                  <a:srgbClr val="000000"/>
                </a:solidFill>
              </a:rPr>
              <a:t>ospf</a:t>
            </a:r>
            <a:r>
              <a:rPr lang="es-MX" sz="2000" dirty="0">
                <a:solidFill>
                  <a:srgbClr val="000000"/>
                </a:solidFill>
              </a:rPr>
              <a:t> 1</a:t>
            </a:r>
          </a:p>
          <a:p>
            <a:pPr marL="0" indent="0">
              <a:buNone/>
            </a:pPr>
            <a:r>
              <a:rPr lang="es-MX" sz="2000" dirty="0">
                <a:solidFill>
                  <a:srgbClr val="000000"/>
                </a:solidFill>
              </a:rPr>
              <a:t>R2(</a:t>
            </a:r>
            <a:r>
              <a:rPr lang="es-MX" sz="2000" dirty="0" err="1">
                <a:solidFill>
                  <a:srgbClr val="000000"/>
                </a:solidFill>
              </a:rPr>
              <a:t>config-router</a:t>
            </a:r>
            <a:r>
              <a:rPr lang="es-MX" sz="2000" dirty="0">
                <a:solidFill>
                  <a:srgbClr val="000000"/>
                </a:solidFill>
              </a:rPr>
              <a:t>)#default-</a:t>
            </a:r>
            <a:r>
              <a:rPr lang="es-MX" sz="2000" dirty="0" err="1">
                <a:solidFill>
                  <a:srgbClr val="000000"/>
                </a:solidFill>
              </a:rPr>
              <a:t>information</a:t>
            </a:r>
            <a:r>
              <a:rPr lang="es-MX" sz="2000" dirty="0">
                <a:solidFill>
                  <a:srgbClr val="000000"/>
                </a:solidFill>
              </a:rPr>
              <a:t> </a:t>
            </a:r>
            <a:r>
              <a:rPr lang="es-MX" sz="2000" dirty="0" err="1">
                <a:solidFill>
                  <a:srgbClr val="000000"/>
                </a:solidFill>
              </a:rPr>
              <a:t>originate</a:t>
            </a:r>
            <a:r>
              <a:rPr lang="es-MX" sz="2000" dirty="0">
                <a:solidFill>
                  <a:srgbClr val="000000"/>
                </a:solidFill>
              </a:rPr>
              <a:t> </a:t>
            </a:r>
            <a:r>
              <a:rPr lang="es-MX" sz="2000" dirty="0" err="1">
                <a:solidFill>
                  <a:srgbClr val="000000"/>
                </a:solidFill>
              </a:rPr>
              <a:t>alwais</a:t>
            </a:r>
            <a:endParaRPr lang="es-MX" sz="2000" dirty="0">
              <a:solidFill>
                <a:srgbClr val="000000"/>
              </a:solidFill>
            </a:endParaRPr>
          </a:p>
          <a:p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22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486</Words>
  <Application>Microsoft Office PowerPoint</Application>
  <PresentationFormat>Panorámica</PresentationFormat>
  <Paragraphs>61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Imagen de pincel</vt:lpstr>
      <vt:lpstr>DHCP y NAT</vt:lpstr>
      <vt:lpstr>Objetivos</vt:lpstr>
      <vt:lpstr>Topología</vt:lpstr>
      <vt:lpstr>Excluir direcciones asignadas estaticamente</vt:lpstr>
      <vt:lpstr>Configuración de la alberca de direcciones</vt:lpstr>
      <vt:lpstr>Configuración de la alberca de direcciones</vt:lpstr>
      <vt:lpstr>Configuración de la alberca de direcciones</vt:lpstr>
      <vt:lpstr>Verificamos la configuración del DHCP</vt:lpstr>
      <vt:lpstr>Configuración del enrutamiento estático y predeterminado</vt:lpstr>
      <vt:lpstr>Configuración NAT estática</vt:lpstr>
      <vt:lpstr>Configuramos NAT</vt:lpstr>
      <vt:lpstr>Especificamos interfaces NAT interna y externa</vt:lpstr>
      <vt:lpstr>Verificamos la configuración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y NAT</dc:title>
  <dc:creator>Ricardo Mtz</dc:creator>
  <cp:lastModifiedBy>Ricardo Mtz</cp:lastModifiedBy>
  <cp:revision>1</cp:revision>
  <dcterms:created xsi:type="dcterms:W3CDTF">2020-03-28T17:00:30Z</dcterms:created>
  <dcterms:modified xsi:type="dcterms:W3CDTF">2022-03-15T16:10:17Z</dcterms:modified>
</cp:coreProperties>
</file>