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D6A9967-97D2-4961-942A-1BF491EEDE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Bibliotecas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245ECA-2E1D-453A-8000-45118518522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28/11/2021 04:07:16 p.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aries by Region and Country" id="2" name="slide2">
            <a:extLst>
              <a:ext uri="{FF2B5EF4-FFF2-40B4-BE49-F238E27FC236}">
                <a16:creationId xmlns:a16="http://schemas.microsoft.com/office/drawing/2014/main" id="{095EB5C4-6BE9-484A-B77C-A411E1AD4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2021-11-28T22:07:16Z</dcterms:created>
  <dcterms:modified xsi:type="dcterms:W3CDTF">2021-11-28T22:07:16Z</dcterms:modified>
</cp:coreProperties>
</file>