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15"/>
  </p:notesMasterIdLst>
  <p:sldIdLst>
    <p:sldId id="256" r:id="rId2"/>
    <p:sldId id="258" r:id="rId3"/>
    <p:sldId id="266" r:id="rId4"/>
    <p:sldId id="262" r:id="rId5"/>
    <p:sldId id="259" r:id="rId6"/>
    <p:sldId id="264" r:id="rId7"/>
    <p:sldId id="270" r:id="rId8"/>
    <p:sldId id="265" r:id="rId9"/>
    <p:sldId id="263" r:id="rId10"/>
    <p:sldId id="260" r:id="rId11"/>
    <p:sldId id="271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F772B4-8016-4730-99FD-ED08F1D6EA7E}">
          <p14:sldIdLst>
            <p14:sldId id="256"/>
          </p14:sldIdLst>
        </p14:section>
        <p14:section name="Untitled Section" id="{FB41926B-B4A0-4AC6-B01D-7AFC6D379CFB}">
          <p14:sldIdLst>
            <p14:sldId id="258"/>
            <p14:sldId id="266"/>
            <p14:sldId id="262"/>
            <p14:sldId id="259"/>
            <p14:sldId id="264"/>
            <p14:sldId id="270"/>
            <p14:sldId id="265"/>
            <p14:sldId id="263"/>
            <p14:sldId id="260"/>
            <p14:sldId id="271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4" autoAdjust="0"/>
  </p:normalViewPr>
  <p:slideViewPr>
    <p:cSldViewPr snapToGrid="0">
      <p:cViewPr>
        <p:scale>
          <a:sx n="66" d="100"/>
          <a:sy n="66" d="100"/>
        </p:scale>
        <p:origin x="1301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AC8A6-32DF-4713-9672-79EDC046D690}" type="datetimeFigureOut">
              <a:rPr lang="en-US" smtClean="0"/>
              <a:t>12/25/2020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E50E3-3260-4597-AF2B-C372DB4C9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3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E50E3-3260-4597-AF2B-C372DB4C93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Pclass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A proxy for socio-economic status (SES)</a:t>
            </a:r>
            <a:b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1st = Upper</a:t>
            </a:r>
            <a:b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2nd = Middle</a:t>
            </a:r>
            <a:b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3rd = Lower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spcBef>
                <a:spcPts val="1800"/>
              </a:spcBef>
              <a:spcAft>
                <a:spcPts val="12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age: Age is fractional if less than 1. If the age is estimated, is it in the form of xx.5</a:t>
            </a:r>
            <a:b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sibsp</a:t>
            </a: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dataset defines family relations in this way...</a:t>
            </a:r>
            <a:b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Sibling = brother, sister, stepbrother, stepsister</a:t>
            </a:r>
            <a:b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Spouse = husband, wife (mistresses and fiancés were ignored)</a:t>
            </a:r>
            <a:b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parch: The dataset defines family relations in this way...</a:t>
            </a:r>
            <a:b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 = mother, father                                                                                                                              Child = daughter, son, stepdaughter, stepson</a:t>
            </a:r>
            <a:b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children travelled only with a nanny, therefore parch=0 for them.</a:t>
            </a:r>
            <a:endParaRPr lang="en-US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E50E3-3260-4597-AF2B-C372DB4C93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77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Pclass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A proxy for socio-economic status (SES)</a:t>
            </a:r>
            <a:b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1st = Upper</a:t>
            </a:r>
            <a:b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2nd = Middle</a:t>
            </a:r>
            <a:b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3rd = Lower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spcBef>
                <a:spcPts val="1800"/>
              </a:spcBef>
              <a:spcAft>
                <a:spcPts val="12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age: Age is fractional if less than 1. If the age is estimated, is it in the form of xx.5</a:t>
            </a:r>
            <a:b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sibsp</a:t>
            </a: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dataset defines family relations in this way...</a:t>
            </a:r>
            <a:b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Sibling = brother, sister, stepbrother, stepsister</a:t>
            </a:r>
            <a:b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Spouse = husband, wife (mistresses and fiancés were ignored)</a:t>
            </a:r>
            <a:b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parch: The dataset defines family relations in this way...</a:t>
            </a:r>
            <a:b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 = mother, father                                                                                                                              Child = daughter, son, stepdaughter, stepson</a:t>
            </a:r>
            <a:b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children travelled only with a nanny, therefore parch=0 for them.</a:t>
            </a:r>
            <a:endParaRPr lang="en-US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E50E3-3260-4597-AF2B-C372DB4C93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31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Pclass</a:t>
            </a: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 A proxy for socio-economic status (SES)</a:t>
            </a:r>
            <a:b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1st = Upper</a:t>
            </a:r>
            <a:b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2nd = Middle</a:t>
            </a:r>
            <a:b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3rd = Lower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spcBef>
                <a:spcPts val="1800"/>
              </a:spcBef>
              <a:spcAft>
                <a:spcPts val="1200"/>
              </a:spcAft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age: Age is fractional if less than 1. If the age is estimated, is it in the form of xx.5</a:t>
            </a:r>
            <a:b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sibsp</a:t>
            </a: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dataset defines family relations in this way...</a:t>
            </a:r>
            <a:b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Sibling = brother, sister, stepbrother, stepsister</a:t>
            </a:r>
            <a:b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Spouse = husband, wife (mistresses and fiancés were ignored)</a:t>
            </a:r>
            <a:b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parch: The dataset defines family relations in this way...</a:t>
            </a:r>
            <a:b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Parent = mother, father                                                                                                                              Child = daughter, son, stepdaughter, stepson</a:t>
            </a:r>
            <a:b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children travelled only with a nanny, therefore parch=0 for them.</a:t>
            </a:r>
            <a:endParaRPr lang="en-US" sz="1800" b="1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E50E3-3260-4597-AF2B-C372DB4C93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422A-BC26-4B28-9808-68C280E20EEA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DB3-EF30-424F-AB1F-8890FC49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4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0C675-3E0B-4DD3-9C47-0683723F4791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DB3-EF30-424F-AB1F-8890FC49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9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1F6C0-FB29-4E17-9477-534C562BF8E3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DB3-EF30-424F-AB1F-8890FC49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48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E7EC-4726-402C-B01A-9BAF5617C1E5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DB3-EF30-424F-AB1F-8890FC49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00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D9AD-3E8C-4B26-A75E-BDD24EADF0CD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DB3-EF30-424F-AB1F-8890FC49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50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9BCA-FE93-4B71-B112-70DFDC1CDA50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DB3-EF30-424F-AB1F-8890FC49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71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2FBF3-C65C-477E-86CE-CEC358E1D30E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DB3-EF30-424F-AB1F-8890FC49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49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DDDA-809E-4F0B-A22A-AE9E705DDABC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DB3-EF30-424F-AB1F-8890FC49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3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47A8-2761-4207-B7BB-3073BFBC89F9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DB3-EF30-424F-AB1F-8890FC49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7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B3B8B-5EBA-4F27-91F9-67BC994EDF70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DF17DB3-EF30-424F-AB1F-8890FC49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12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FC032-5369-4872-ABF0-FF2438B6CEE7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DB3-EF30-424F-AB1F-8890FC49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3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1EC7-81E4-44EC-8A90-91C4A0ABF658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DB3-EF30-424F-AB1F-8890FC49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9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64FDD-7183-4707-B0D0-AE66DF8E0B55}" type="datetime1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DB3-EF30-424F-AB1F-8890FC49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7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9FADD-6150-4059-8DF3-5FCD26643FED}" type="datetime1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DB3-EF30-424F-AB1F-8890FC49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7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2C06C-53AD-46B5-AA3A-7C8B3BF06D95}" type="datetime1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DB3-EF30-424F-AB1F-8890FC49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175FF-FFB7-4F3D-B7C3-BB787A7D5C47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DB3-EF30-424F-AB1F-8890FC49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22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E7378-DDDC-4FB2-B0BE-0E8333C39EE1}" type="datetime1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17DB3-EF30-424F-AB1F-8890FC49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8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1E921B-EEA1-436B-892D-A1DF9E53D3F8}" type="datetime1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F17DB3-EF30-424F-AB1F-8890FC49D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3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  <p:sldLayoutId id="214748413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F3CE94-831E-4841-8C87-25B7D63EA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6633" y="1527858"/>
            <a:ext cx="6698127" cy="4359074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400" b="1" dirty="0">
                <a:latin typeface="Abadi" panose="020B0604020202020204" pitchFamily="34" charset="0"/>
                <a:cs typeface="Arabic Typesetting" panose="03020402040406030203" pitchFamily="66" charset="-78"/>
              </a:rPr>
              <a:t>COOP Presentation </a:t>
            </a:r>
            <a:br>
              <a:rPr lang="en-US" sz="4400" b="1" dirty="0">
                <a:latin typeface="Abadi" panose="020B0604020202020204" pitchFamily="34" charset="0"/>
                <a:cs typeface="Arabic Typesetting" panose="03020402040406030203" pitchFamily="66" charset="-78"/>
              </a:rPr>
            </a:br>
            <a:br>
              <a:rPr lang="en-US" sz="4400" b="1" dirty="0">
                <a:latin typeface="Abadi" panose="020B0604020202020204" pitchFamily="34" charset="0"/>
                <a:cs typeface="Arabic Typesetting" panose="03020402040406030203" pitchFamily="66" charset="-78"/>
              </a:rPr>
            </a:br>
            <a:r>
              <a:rPr lang="en-US" sz="4400" b="1" dirty="0">
                <a:latin typeface="Abadi" panose="020B0604020202020204" pitchFamily="34" charset="0"/>
                <a:cs typeface="Arabic Typesetting" panose="03020402040406030203" pitchFamily="66" charset="-78"/>
              </a:rPr>
              <a:t>SWE351 </a:t>
            </a:r>
            <a:br>
              <a:rPr lang="en-US" sz="4400" b="1" dirty="0">
                <a:latin typeface="Abadi" panose="020B0604020202020204" pitchFamily="34" charset="0"/>
                <a:cs typeface="Arabic Typesetting" panose="03020402040406030203" pitchFamily="66" charset="-78"/>
              </a:rPr>
            </a:br>
            <a:br>
              <a:rPr lang="en-US" sz="4400" b="1" dirty="0">
                <a:latin typeface="Abadi" panose="020B0604020202020204" pitchFamily="34" charset="0"/>
                <a:cs typeface="Arabic Typesetting" panose="03020402040406030203" pitchFamily="66" charset="-78"/>
              </a:rPr>
            </a:br>
            <a:r>
              <a:rPr lang="en-US" sz="4400" b="1" dirty="0">
                <a:latin typeface="Abadi" panose="020B0604020202020204" pitchFamily="34" charset="0"/>
                <a:cs typeface="Arabic Typesetting" panose="03020402040406030203" pitchFamily="66" charset="-78"/>
              </a:rPr>
              <a:t>Yosef </a:t>
            </a:r>
            <a:r>
              <a:rPr lang="en-US" sz="4400" b="1" dirty="0" err="1">
                <a:latin typeface="Abadi" panose="020B0604020202020204" pitchFamily="34" charset="0"/>
                <a:cs typeface="Arabic Typesetting" panose="03020402040406030203" pitchFamily="66" charset="-78"/>
              </a:rPr>
              <a:t>Alshammari</a:t>
            </a:r>
            <a:r>
              <a:rPr lang="en-US" sz="4400" b="1" dirty="0">
                <a:latin typeface="Abadi" panose="020B0604020202020204" pitchFamily="34" charset="0"/>
                <a:cs typeface="Arabic Typesetting" panose="03020402040406030203" pitchFamily="66" charset="-78"/>
              </a:rPr>
              <a:t> </a:t>
            </a:r>
            <a:br>
              <a:rPr lang="en-US" sz="4400" b="1" dirty="0">
                <a:latin typeface="Abadi" panose="020B0604020202020204" pitchFamily="34" charset="0"/>
                <a:cs typeface="Arabic Typesetting" panose="03020402040406030203" pitchFamily="66" charset="-78"/>
              </a:rPr>
            </a:br>
            <a:r>
              <a:rPr lang="en-US" sz="4400" b="1" dirty="0">
                <a:latin typeface="Abadi" panose="020B0604020202020204" pitchFamily="34" charset="0"/>
                <a:cs typeface="Arabic Typesetting" panose="03020402040406030203" pitchFamily="66" charset="-78"/>
              </a:rPr>
              <a:t>201616761</a:t>
            </a:r>
            <a:br>
              <a:rPr lang="en-US" sz="4400" b="1" dirty="0">
                <a:latin typeface="Abadi" panose="020B0604020202020204" pitchFamily="34" charset="0"/>
                <a:cs typeface="Arabic Typesetting" panose="03020402040406030203" pitchFamily="66" charset="-78"/>
              </a:rPr>
            </a:br>
            <a:endParaRPr lang="en-US" sz="4400" b="1" dirty="0">
              <a:latin typeface="Abadi" panose="020B060402020202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38257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4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2AFBF86-5DAF-4D46-8786-F4C7A376C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9" name="Freeform 6">
              <a:extLst>
                <a:ext uri="{FF2B5EF4-FFF2-40B4-BE49-F238E27FC236}">
                  <a16:creationId xmlns:a16="http://schemas.microsoft.com/office/drawing/2014/main" id="{E19B3BDB-2DCF-406C-9AA8-9E0970E1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0" name="Freeform 7">
              <a:extLst>
                <a:ext uri="{FF2B5EF4-FFF2-40B4-BE49-F238E27FC236}">
                  <a16:creationId xmlns:a16="http://schemas.microsoft.com/office/drawing/2014/main" id="{12B0D721-E797-4F4F-929E-7008008C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1" name="Freeform 8">
              <a:extLst>
                <a:ext uri="{FF2B5EF4-FFF2-40B4-BE49-F238E27FC236}">
                  <a16:creationId xmlns:a16="http://schemas.microsoft.com/office/drawing/2014/main" id="{9530C853-97C0-43FB-B7C2-1E5E42A73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2" name="Freeform 9">
              <a:extLst>
                <a:ext uri="{FF2B5EF4-FFF2-40B4-BE49-F238E27FC236}">
                  <a16:creationId xmlns:a16="http://schemas.microsoft.com/office/drawing/2014/main" id="{DCAD804E-1F0F-4678-871B-39A05266F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3" name="Freeform 10">
              <a:extLst>
                <a:ext uri="{FF2B5EF4-FFF2-40B4-BE49-F238E27FC236}">
                  <a16:creationId xmlns:a16="http://schemas.microsoft.com/office/drawing/2014/main" id="{3EE94EE6-76C6-4910-A4B6-935054712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24" name="Freeform 11">
              <a:extLst>
                <a:ext uri="{FF2B5EF4-FFF2-40B4-BE49-F238E27FC236}">
                  <a16:creationId xmlns:a16="http://schemas.microsoft.com/office/drawing/2014/main" id="{87D2EB15-59ED-43BB-8CED-7BA0BB5D3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26" name="Rounded Rectangle 16">
            <a:extLst>
              <a:ext uri="{FF2B5EF4-FFF2-40B4-BE49-F238E27FC236}">
                <a16:creationId xmlns:a16="http://schemas.microsoft.com/office/drawing/2014/main" id="{8C2CE3DB-200E-4445-B316-69FE3850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72279" y="648931"/>
            <a:ext cx="893074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F46F0-F769-4791-BED3-92EBF29CDEF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38978" y="787078"/>
            <a:ext cx="8664046" cy="509381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FC18D5DA-6B76-41D1-B7D8-625F6563F8DA}"/>
              </a:ext>
            </a:extLst>
          </p:cNvPr>
          <p:cNvSpPr txBox="1"/>
          <p:nvPr/>
        </p:nvSpPr>
        <p:spPr>
          <a:xfrm>
            <a:off x="2587625" y="90171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ER Model for course site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3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9E8CF6-893F-4B86-9222-92570FA4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838" y="518387"/>
            <a:ext cx="6509334" cy="663594"/>
          </a:xfrm>
          <a:effectLst/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conclusion</a:t>
            </a:r>
            <a:endParaRPr lang="en-US" sz="4800" b="1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336F740-60A5-48C4-8BB0-D032D036A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475" y="1355424"/>
            <a:ext cx="7475538" cy="4522787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this coop I proved my skills and I learn many subject in this coop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tracks in the summer semester help my and I into all of the tracks in Data science I learn R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programming,Weka,Exel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in network I use packet tracer , in 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wep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programming we learn PHP ,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c#,java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script ,</a:t>
            </a:r>
            <a:r>
              <a:rPr lang="en-GB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html,css</a:t>
            </a: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finally in artificial intelligence we use Python 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to work in fab lab 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2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C823E-1875-4B36-92F2-8DD198B6E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821265"/>
            <a:ext cx="6979918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Any question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1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84E03DA-B800-46E1-AF36-59DF74A4B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A9900B-CB87-464C-884A-B15D70B64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C823E-1875-4B36-92F2-8DD198B6E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2" y="821265"/>
            <a:ext cx="6979918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Thank you 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95369B-D528-438E-80C9-A09304767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1624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172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B151A2D-B47A-4E43-9317-229641F9A46A}"/>
              </a:ext>
            </a:extLst>
          </p:cNvPr>
          <p:cNvSpPr txBox="1"/>
          <p:nvPr/>
        </p:nvSpPr>
        <p:spPr>
          <a:xfrm>
            <a:off x="3577651" y="381964"/>
            <a:ext cx="5033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Abadi" panose="020B0604020104020204" pitchFamily="34" charset="0"/>
              </a:rPr>
              <a:t>Introduction</a:t>
            </a:r>
            <a:r>
              <a:rPr lang="en-US" sz="3200" b="1" dirty="0">
                <a:solidFill>
                  <a:schemeClr val="tx2"/>
                </a:solidFill>
                <a:latin typeface="Abadi" panose="020B0604020104020204" pitchFamily="34" charset="0"/>
              </a:rPr>
              <a:t> </a:t>
            </a:r>
            <a:endParaRPr lang="en-US" sz="3200" b="1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7E311-A0ED-46A3-A9AB-AA0BDC0C689F}"/>
              </a:ext>
            </a:extLst>
          </p:cNvPr>
          <p:cNvSpPr txBox="1"/>
          <p:nvPr/>
        </p:nvSpPr>
        <p:spPr>
          <a:xfrm>
            <a:off x="2359163" y="2511986"/>
            <a:ext cx="91715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Projects of Summer Semester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coop project  (courses) </a:t>
            </a:r>
            <a:endParaRPr lang="en-US" sz="32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conclusion</a:t>
            </a:r>
            <a:endParaRPr lang="en-US" sz="3200" dirty="0">
              <a:solidFill>
                <a:schemeClr val="tx2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7809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B939-677C-43D9-BF99-B66EDB64D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8377" y="266431"/>
            <a:ext cx="9755246" cy="1206768"/>
          </a:xfrm>
        </p:spPr>
        <p:txBody>
          <a:bodyPr>
            <a:normAutofit/>
          </a:bodyPr>
          <a:lstStyle/>
          <a:p>
            <a:pPr marL="342900" indent="-342900" algn="ctr"/>
            <a:r>
              <a:rPr lang="en-US" sz="2800" b="1" dirty="0">
                <a:solidFill>
                  <a:schemeClr val="tx2"/>
                </a:solidFill>
              </a:rPr>
              <a:t>Projects of Summer Semester</a:t>
            </a:r>
            <a:br>
              <a:rPr lang="en-US" sz="2800" b="1" dirty="0">
                <a:solidFill>
                  <a:schemeClr val="tx2"/>
                </a:solidFill>
              </a:rPr>
            </a:b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5159D-9572-4D98-B5CB-A626A64F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8542" y="2012602"/>
            <a:ext cx="6987645" cy="283279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2"/>
                </a:solidFill>
              </a:rPr>
              <a:t>Data science (titanic):</a:t>
            </a:r>
          </a:p>
          <a:p>
            <a:pPr algn="l"/>
            <a:endParaRPr lang="en-US" sz="2400" dirty="0">
              <a:solidFill>
                <a:schemeClr val="tx2"/>
              </a:solidFill>
            </a:endParaRP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In this track with d. </a:t>
            </a:r>
            <a:r>
              <a:rPr lang="en-US" sz="2400" dirty="0" err="1">
                <a:solidFill>
                  <a:schemeClr val="tx2"/>
                </a:solidFill>
              </a:rPr>
              <a:t>Abdulaziz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Alayba</a:t>
            </a:r>
            <a:r>
              <a:rPr lang="en-US" sz="2400" dirty="0">
                <a:solidFill>
                  <a:schemeClr val="tx2"/>
                </a:solidFill>
              </a:rPr>
              <a:t> . I learn R programming , excel for data science , </a:t>
            </a:r>
            <a:r>
              <a:rPr lang="en-US" sz="2400" dirty="0" err="1">
                <a:solidFill>
                  <a:schemeClr val="tx2"/>
                </a:solidFill>
              </a:rPr>
              <a:t>weka</a:t>
            </a:r>
            <a:r>
              <a:rPr lang="en-US" sz="2400" dirty="0">
                <a:solidFill>
                  <a:schemeClr val="tx2"/>
                </a:solidFill>
              </a:rPr>
              <a:t>   . </a:t>
            </a:r>
          </a:p>
          <a:p>
            <a:pPr algn="l"/>
            <a:r>
              <a:rPr lang="en-US" sz="2400" dirty="0">
                <a:solidFill>
                  <a:schemeClr val="tx2"/>
                </a:solidFill>
              </a:rPr>
              <a:t>In last of the summer semester I </a:t>
            </a:r>
            <a:r>
              <a:rPr lang="en-US" sz="2400" dirty="0" err="1">
                <a:solidFill>
                  <a:schemeClr val="tx2"/>
                </a:solidFill>
              </a:rPr>
              <a:t>fnish</a:t>
            </a:r>
            <a:r>
              <a:rPr lang="en-US" sz="2400" dirty="0">
                <a:solidFill>
                  <a:schemeClr val="tx2"/>
                </a:solidFill>
              </a:rPr>
              <a:t> of the mine project in this track it’s  titanic .</a:t>
            </a:r>
          </a:p>
        </p:txBody>
      </p:sp>
    </p:spTree>
    <p:extLst>
      <p:ext uri="{BB962C8B-B14F-4D97-AF65-F5344CB8AC3E}">
        <p14:creationId xmlns:p14="http://schemas.microsoft.com/office/powerpoint/2010/main" val="363176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9E8CF6-893F-4B86-9222-92570FA4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412" y="430160"/>
            <a:ext cx="4681466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Titanic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CD09E-FBC8-4BDB-B50E-8A47F4BF2BC8}"/>
              </a:ext>
            </a:extLst>
          </p:cNvPr>
          <p:cNvSpPr txBox="1"/>
          <p:nvPr/>
        </p:nvSpPr>
        <p:spPr>
          <a:xfrm>
            <a:off x="1314105" y="2532587"/>
            <a:ext cx="4278929" cy="27561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400" b="1" dirty="0"/>
              <a:t>Why Titanic dataset 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endParaRPr lang="en-US" sz="2400" b="1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400" dirty="0"/>
              <a:t>I use this data because I can know and understand data , and before start this project I read about titanic story .</a:t>
            </a:r>
          </a:p>
        </p:txBody>
      </p:sp>
      <p:sp>
        <p:nvSpPr>
          <p:cNvPr id="31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5602837F-1447-4591-AEB4-3840F8C5E5D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753" y="824753"/>
            <a:ext cx="5344270" cy="495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5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9E8CF6-893F-4B86-9222-92570FA4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406" y="393541"/>
            <a:ext cx="5434012" cy="1135539"/>
          </a:xfrm>
          <a:effectLst/>
        </p:spPr>
        <p:txBody>
          <a:bodyPr anchor="ctr"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Getting started </a:t>
            </a:r>
            <a:r>
              <a:rPr lang="en-US" b="1" dirty="0">
                <a:solidFill>
                  <a:schemeClr val="tx2"/>
                </a:solidFill>
                <a:sym typeface="Wingdings" panose="05000000000000000000" pitchFamily="2" charset="2"/>
              </a:rPr>
              <a:t>.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1A43F6-9782-43B3-ACB4-903CF25E851B}"/>
              </a:ext>
            </a:extLst>
          </p:cNvPr>
          <p:cNvSpPr txBox="1"/>
          <p:nvPr/>
        </p:nvSpPr>
        <p:spPr>
          <a:xfrm>
            <a:off x="1682092" y="2638425"/>
            <a:ext cx="533270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highlight>
                <a:srgbClr val="FFFF00"/>
              </a:highlight>
            </a:endParaRPr>
          </a:p>
          <a:p>
            <a:r>
              <a:rPr lang="en-US" sz="4000" b="1" dirty="0">
                <a:highlight>
                  <a:srgbClr val="FFFF00"/>
                </a:highlight>
              </a:rPr>
              <a:t>Go to R studio</a:t>
            </a:r>
          </a:p>
          <a:p>
            <a:endParaRPr lang="en-US" sz="3200" b="1" dirty="0">
              <a:highlight>
                <a:srgbClr val="FFFF00"/>
              </a:highlight>
            </a:endParaRPr>
          </a:p>
          <a:p>
            <a:endParaRPr lang="en-US" sz="3200" b="1" dirty="0">
              <a:highlight>
                <a:srgbClr val="FFFF00"/>
              </a:highlight>
            </a:endParaRPr>
          </a:p>
          <a:p>
            <a:endParaRPr lang="en-US" sz="3200" b="1" dirty="0">
              <a:highlight>
                <a:srgbClr val="FFFF00"/>
              </a:highlight>
            </a:endParaRPr>
          </a:p>
          <a:p>
            <a:r>
              <a:rPr lang="en-US" sz="3200" b="1" dirty="0">
                <a:highlight>
                  <a:srgbClr val="FFFF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9400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9E8CF6-893F-4B86-9222-92570FA4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838" y="518387"/>
            <a:ext cx="6908620" cy="663594"/>
          </a:xfrm>
          <a:effectLst/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Abadi" panose="020B0604020104020204" pitchFamily="34" charset="0"/>
              </a:rPr>
              <a:t>Web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4F047A-05FE-4E08-9B76-72E2CD8544BB}"/>
              </a:ext>
            </a:extLst>
          </p:cNvPr>
          <p:cNvSpPr txBox="1"/>
          <p:nvPr/>
        </p:nvSpPr>
        <p:spPr>
          <a:xfrm>
            <a:off x="1979420" y="1815298"/>
            <a:ext cx="8708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this track we use html ,</a:t>
            </a:r>
            <a:r>
              <a:rPr lang="en-US" sz="2800" dirty="0" err="1"/>
              <a:t>css</a:t>
            </a:r>
            <a:r>
              <a:rPr lang="en-US" sz="2800" dirty="0"/>
              <a:t>, php  , </a:t>
            </a:r>
            <a:r>
              <a:rPr lang="en-US" sz="2800" dirty="0" err="1"/>
              <a:t>js</a:t>
            </a:r>
            <a:r>
              <a:rPr lang="en-US" sz="2800" dirty="0"/>
              <a:t>  but my project I used python Django and build a blog. </a:t>
            </a:r>
          </a:p>
          <a:p>
            <a:r>
              <a:rPr lang="en-US" sz="2800" b="1" dirty="0"/>
              <a:t> </a:t>
            </a:r>
            <a:r>
              <a:rPr lang="en-US" sz="2800" b="1" dirty="0">
                <a:effectLst/>
                <a:latin typeface="Consolas" panose="020B0609020204030204" pitchFamily="49" charset="0"/>
              </a:rPr>
              <a:t>Django==3.0.9</a:t>
            </a:r>
          </a:p>
          <a:p>
            <a:r>
              <a:rPr lang="en-US" sz="2800" b="0" dirty="0">
                <a:effectLst/>
                <a:latin typeface="Consolas" panose="020B0609020204030204" pitchFamily="49" charset="0"/>
              </a:rPr>
              <a:t>sqlite3</a:t>
            </a:r>
          </a:p>
          <a:p>
            <a:r>
              <a:rPr lang="en-US" sz="2800" dirty="0"/>
              <a:t> </a:t>
            </a:r>
          </a:p>
          <a:p>
            <a:r>
              <a:rPr lang="en-US" sz="3200" b="1" dirty="0"/>
              <a:t>Blog site :</a:t>
            </a:r>
          </a:p>
          <a:p>
            <a:endParaRPr lang="en-US" sz="3200" b="1" dirty="0"/>
          </a:p>
          <a:p>
            <a:r>
              <a:rPr lang="en-US" sz="2400" dirty="0"/>
              <a:t>In this blog you can rejecter ,login , create your blog and comment the  another blog .you edit your profile </a:t>
            </a:r>
            <a:r>
              <a:rPr lang="en-US" sz="2400" dirty="0" err="1"/>
              <a:t>etc</a:t>
            </a:r>
            <a:r>
              <a:rPr lang="en-US" sz="2400" dirty="0"/>
              <a:t> .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5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27500CA-FA61-49B6-AC7B-2CE50433D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9BB2C0D0-9D80-4309-B3A1-320A61FC6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BD302E04-6272-4489-AC6C-BD90F6BE4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654ECFC5-08C7-4BEA-8913-423DF4B2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2B548B5-28F3-4F2F-BDDA-A16D0D276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EB0B6947-A2CA-4DF4-B955-DAFECEC2E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D4F51AD8-AD43-4ABE-85E8-4F769F8C2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9E8CF6-893F-4B86-9222-92570FA4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075" y="452438"/>
            <a:ext cx="2543679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Django </a:t>
            </a:r>
          </a:p>
        </p:txBody>
      </p:sp>
      <p:sp>
        <p:nvSpPr>
          <p:cNvPr id="44" name="Rounded Rectangle 16">
            <a:extLst>
              <a:ext uri="{FF2B5EF4-FFF2-40B4-BE49-F238E27FC236}">
                <a16:creationId xmlns:a16="http://schemas.microsoft.com/office/drawing/2014/main" id="{6958E693-06E1-4835-9E33-076E6D8ED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E953B-D959-429B-AD7B-B146B000574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697166" y="676667"/>
            <a:ext cx="3805858" cy="5153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FA1EC1-E86D-49B2-8947-2871059B3DD0}"/>
              </a:ext>
            </a:extLst>
          </p:cNvPr>
          <p:cNvSpPr txBox="1"/>
          <p:nvPr/>
        </p:nvSpPr>
        <p:spPr>
          <a:xfrm>
            <a:off x="1522412" y="2371665"/>
            <a:ext cx="5060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Django is a framework</a:t>
            </a:r>
            <a:r>
              <a:rPr lang="en-US" sz="2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1" dirty="0"/>
              <a:t> for web application and it’s open source .it is high level python.</a:t>
            </a:r>
          </a:p>
          <a:p>
            <a:endParaRPr lang="en-US" sz="2000" b="1" dirty="0"/>
          </a:p>
          <a:p>
            <a:r>
              <a:rPr lang="en-US" sz="2000" b="1" dirty="0"/>
              <a:t>Django MTV 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Django to help developer build a good project .</a:t>
            </a:r>
          </a:p>
          <a:p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8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9E8CF6-893F-4B86-9222-92570FA4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776" y="685800"/>
            <a:ext cx="2873324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ER Model for blog site </a:t>
            </a:r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EC5B0-98B5-4131-89C3-4976C7B76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950" y="3409950"/>
            <a:ext cx="38100" cy="38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51CC37-0601-4501-AF55-C6BD7684DEC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887861" y="767779"/>
            <a:ext cx="6513202" cy="49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4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9E8CF6-893F-4B86-9222-92570FA4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8838" y="518387"/>
            <a:ext cx="6509334" cy="663594"/>
          </a:xfrm>
          <a:effectLst/>
        </p:spPr>
        <p:txBody>
          <a:bodyPr anchor="ctr">
            <a:noAutofit/>
          </a:bodyPr>
          <a:lstStyle/>
          <a:p>
            <a:r>
              <a:rPr lang="en-US" sz="4800" b="1" dirty="0">
                <a:solidFill>
                  <a:schemeClr val="tx2"/>
                </a:solidFill>
                <a:latin typeface="Abadi" panose="020B0604020104020204" pitchFamily="34" charset="0"/>
              </a:rPr>
              <a:t>COOP project (coursers)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A0D854-1FD6-4AD2-A7FB-BC067CDBC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in coop project I build a courses site you can register and login. </a:t>
            </a:r>
          </a:p>
          <a:p>
            <a:pPr marL="0" indent="0">
              <a:buNone/>
            </a:pPr>
            <a:r>
              <a:rPr lang="en-US" b="1" dirty="0"/>
              <a:t>In this web you can join in the curses  and all about datil the course you can know</a:t>
            </a:r>
          </a:p>
          <a:p>
            <a:pPr marL="0" indent="0">
              <a:buNone/>
            </a:pPr>
            <a:r>
              <a:rPr lang="en-US" b="1" dirty="0"/>
              <a:t>I use Django </a:t>
            </a:r>
            <a:r>
              <a:rPr lang="en-US" sz="2400" b="1" dirty="0"/>
              <a:t>framework for my coop project . 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sz="2400" b="1" dirty="0">
                <a:effectLst/>
                <a:latin typeface="Consolas" panose="020B0609020204030204" pitchFamily="49" charset="0"/>
              </a:rPr>
              <a:t>Django==3.0.9</a:t>
            </a:r>
          </a:p>
          <a:p>
            <a:pPr marL="0" indent="0">
              <a:buNone/>
            </a:pPr>
            <a:r>
              <a:rPr lang="en-US" sz="2400" b="0" dirty="0">
                <a:effectLst/>
                <a:latin typeface="Consolas" panose="020B0609020204030204" pitchFamily="49" charset="0"/>
              </a:rPr>
              <a:t>sqlite3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200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33FC03-7F62-4AE5-8022-E3305F3D689C}">
  <we:reference id="wa200000113" version="1.0.0.0" store="en-001" storeType="OMEX"/>
  <we:alternateReferences>
    <we:reference id="wa200000113" version="1.0.0.0" store="en-00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727</Words>
  <Application>Microsoft Office PowerPoint</Application>
  <PresentationFormat>Widescreen</PresentationFormat>
  <Paragraphs>61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Abadi</vt:lpstr>
      <vt:lpstr>Arial</vt:lpstr>
      <vt:lpstr>Arial</vt:lpstr>
      <vt:lpstr>Calibri</vt:lpstr>
      <vt:lpstr>Calibri Light</vt:lpstr>
      <vt:lpstr>Century Gothic</vt:lpstr>
      <vt:lpstr>Consolas</vt:lpstr>
      <vt:lpstr>Corbel</vt:lpstr>
      <vt:lpstr>Parallax</vt:lpstr>
      <vt:lpstr>COOP Presentation   SWE351   Yosef Alshammari  201616761 </vt:lpstr>
      <vt:lpstr>PowerPoint Presentation</vt:lpstr>
      <vt:lpstr>Projects of Summer Semester </vt:lpstr>
      <vt:lpstr>Titanic</vt:lpstr>
      <vt:lpstr>Getting started .   </vt:lpstr>
      <vt:lpstr>Web programming</vt:lpstr>
      <vt:lpstr>Django </vt:lpstr>
      <vt:lpstr>ER Model for blog site </vt:lpstr>
      <vt:lpstr>COOP project (coursers)</vt:lpstr>
      <vt:lpstr>PowerPoint Presentation</vt:lpstr>
      <vt:lpstr>conclusion</vt:lpstr>
      <vt:lpstr>Any question </vt:lpstr>
      <vt:lpstr>Thank you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COOP Presentation   SWE351   Yosef Alshammari  201616761 </dc:title>
  <dc:creator>yosef mohammed</dc:creator>
  <cp:lastModifiedBy>yosef mohammed</cp:lastModifiedBy>
  <cp:revision>6</cp:revision>
  <dcterms:created xsi:type="dcterms:W3CDTF">2020-12-29T06:21:10Z</dcterms:created>
  <dcterms:modified xsi:type="dcterms:W3CDTF">2020-12-29T09:15:07Z</dcterms:modified>
</cp:coreProperties>
</file>