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6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8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2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63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923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61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746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9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Algoritma" TargetMode="External"/><Relationship Id="rId2" Type="http://schemas.openxmlformats.org/officeDocument/2006/relationships/hyperlink" Target="https://id.wikipedia.org/wiki/Pembelajaran_mes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7841" y="1026161"/>
            <a:ext cx="7771028" cy="120904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/>
              <a:t>Prediction with random 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6433" y="2375468"/>
            <a:ext cx="4775075" cy="1053532"/>
          </a:xfrm>
          <a:noFill/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/>
              <a:t>Anisha </a:t>
            </a:r>
            <a:r>
              <a:rPr lang="en-US" sz="1800" dirty="0" err="1"/>
              <a:t>Dwi</a:t>
            </a:r>
            <a:r>
              <a:rPr lang="en-US" sz="1800" dirty="0"/>
              <a:t> Nur </a:t>
            </a:r>
            <a:r>
              <a:rPr lang="en-US" sz="1800" dirty="0" err="1"/>
              <a:t>Fadlilah</a:t>
            </a:r>
            <a:r>
              <a:rPr lang="en-US" sz="1800" dirty="0"/>
              <a:t> /19340002</a:t>
            </a:r>
          </a:p>
          <a:p>
            <a:pPr algn="ctr">
              <a:spcAft>
                <a:spcPts val="600"/>
              </a:spcAft>
            </a:pPr>
            <a:r>
              <a:rPr lang="en-US" sz="1800" dirty="0"/>
              <a:t>Yosef Alfredo </a:t>
            </a:r>
            <a:r>
              <a:rPr lang="en-US" sz="1800" dirty="0" err="1"/>
              <a:t>Khawarga</a:t>
            </a:r>
            <a:r>
              <a:rPr lang="en-US" sz="1800" dirty="0"/>
              <a:t> /19340004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6779-1818-4228-B3DB-B1C368F1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8BAE-1676-4EA5-A7B6-348ADB82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Detail topic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burung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deskriptif</a:t>
            </a:r>
            <a:r>
              <a:rPr lang="en-US" sz="2000" dirty="0"/>
              <a:t> dan </a:t>
            </a:r>
            <a:r>
              <a:rPr lang="en-US" sz="2000" dirty="0" err="1"/>
              <a:t>menggunakan</a:t>
            </a:r>
            <a:r>
              <a:rPr lang="en-US" sz="2000" dirty="0"/>
              <a:t> confusion matrix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endParaRPr lang="en-ID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Confusion matrix.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E5CD-E746-40A0-9AFE-B05B49D7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20" y="819150"/>
            <a:ext cx="9926320" cy="5133594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D" sz="2000" dirty="0" err="1">
                <a:latin typeface="+mj-lt"/>
              </a:rPr>
              <a:t>Apa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itu</a:t>
            </a:r>
            <a:r>
              <a:rPr lang="en-ID" sz="2000" dirty="0">
                <a:latin typeface="+mj-lt"/>
              </a:rPr>
              <a:t> Random Forest ?</a:t>
            </a:r>
          </a:p>
          <a:p>
            <a:pPr marL="0" indent="0" algn="just">
              <a:buNone/>
            </a:pPr>
            <a:r>
              <a:rPr lang="en-ID" sz="2000" dirty="0">
                <a:latin typeface="+mj-lt"/>
              </a:rPr>
              <a:t>	Random Forest </a:t>
            </a:r>
            <a:r>
              <a:rPr lang="en-ID" sz="2000" dirty="0" err="1">
                <a:latin typeface="+mj-lt"/>
              </a:rPr>
              <a:t>merupakan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perpanjangan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semacam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ensemble.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ensemble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pengklasifikasi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mandiri.Beberapa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dipahami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mempelajari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Teknik random forest yang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lain :</a:t>
            </a:r>
            <a:endParaRPr lang="en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9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24A8-D4C7-4E54-874B-633D91BB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847725"/>
            <a:ext cx="10439400" cy="510501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>
                <a:latin typeface="Century Gothic" panose="020B0502020202020204" pitchFamily="34" charset="0"/>
              </a:rPr>
              <a:t>1. Confusion Matrix </a:t>
            </a:r>
          </a:p>
          <a:p>
            <a:pPr marL="457200" lvl="1" indent="0" algn="just">
              <a:buNone/>
            </a:pP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	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pengukuran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performa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masalah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klasifikasi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machine learning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dimana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keluaran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dapat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berupa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dua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kelas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atau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lebih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 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tabel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kombinasi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berbeda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nilai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dan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nilai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aktual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 Ada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empat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istilah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merupakan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representasi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hasil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proses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klasifikasi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pada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yaitu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True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Positif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True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Negatif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False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Positif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dan False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Negatif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lvl="1" algn="just"/>
            <a:endParaRPr lang="en-ID" sz="2000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marL="274320" lvl="1" indent="0" algn="just">
              <a:buNone/>
            </a:pPr>
            <a:r>
              <a:rPr lang="en-ID" sz="2000" dirty="0">
                <a:solidFill>
                  <a:srgbClr val="5E5E5E"/>
                </a:solidFill>
                <a:latin typeface="Century Gothic" panose="020B0502020202020204" pitchFamily="34" charset="0"/>
              </a:rPr>
              <a:t>	2. </a:t>
            </a:r>
            <a:r>
              <a:rPr lang="en-ID" sz="2000" dirty="0" err="1">
                <a:solidFill>
                  <a:srgbClr val="5E5E5E"/>
                </a:solidFill>
                <a:latin typeface="Century Gothic" panose="020B0502020202020204" pitchFamily="34" charset="0"/>
              </a:rPr>
              <a:t>Esemble</a:t>
            </a:r>
            <a:r>
              <a:rPr lang="en-ID" sz="2000" dirty="0">
                <a:solidFill>
                  <a:srgbClr val="5E5E5E"/>
                </a:solidFill>
                <a:latin typeface="Century Gothic" panose="020B0502020202020204" pitchFamily="34" charset="0"/>
              </a:rPr>
              <a:t> method </a:t>
            </a:r>
          </a:p>
          <a:p>
            <a:pPr marL="274320" lvl="1" indent="0" algn="just">
              <a:buNone/>
            </a:pPr>
            <a:r>
              <a:rPr lang="en-ID" dirty="0">
                <a:solidFill>
                  <a:srgbClr val="5E5E5E"/>
                </a:solidFill>
                <a:latin typeface="Century Gothic" panose="020B0502020202020204" pitchFamily="34" charset="0"/>
              </a:rPr>
              <a:t>		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Metode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1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ensemble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merupakan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dalam</a:t>
            </a:r>
            <a:r>
              <a:rPr lang="en-ID" sz="2000" i="0" dirty="0"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pembelajaran</a:t>
            </a:r>
            <a:r>
              <a:rPr lang="en-ID" sz="2000" i="0" u="none" strike="noStrike" dirty="0">
                <a:solidFill>
                  <a:srgbClr val="00B0F0"/>
                </a:solidFill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mesin</a:t>
            </a:r>
            <a:r>
              <a:rPr lang="en-ID" sz="2000" i="0" dirty="0"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en-ID" sz="2000" i="1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machine learning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)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dimana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ini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sebagai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pencarian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solusi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terbaik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dibandingkan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yang lain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karena</a:t>
            </a:r>
            <a:r>
              <a:rPr lang="en-ID" sz="2000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metode</a:t>
            </a:r>
            <a:r>
              <a:rPr lang="en-ID" sz="2000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ensemble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ini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menggunakan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beberapa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3" tooltip="Algorit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pembelajaran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pencapaian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solusi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lebih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baik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daripada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bisa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diperoleh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salah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satu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pembelajaran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kosituen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saja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274320" lvl="1" indent="0" algn="just">
              <a:buNone/>
            </a:pPr>
            <a:endParaRPr lang="en-ID" sz="2000" b="0" i="0" dirty="0">
              <a:solidFill>
                <a:srgbClr val="5E5E5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99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0A7-FACE-4B62-936B-50385427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5" y="238125"/>
            <a:ext cx="9763125" cy="3314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3.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i="0" dirty="0">
                <a:effectLst/>
              </a:rPr>
              <a:t>	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 Keputusan </a:t>
            </a:r>
            <a:r>
              <a:rPr lang="en-ID" sz="2000" b="0" i="0" dirty="0" err="1">
                <a:effectLst/>
              </a:rPr>
              <a:t>adalah</a:t>
            </a:r>
            <a:r>
              <a:rPr lang="en-ID" sz="2000" b="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digunakan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sebagai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prosedur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penalaran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untuk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mendapatkan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jawaban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dari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masalah</a:t>
            </a:r>
            <a:r>
              <a:rPr lang="en-ID" sz="2000" b="0" i="0" dirty="0">
                <a:effectLst/>
              </a:rPr>
              <a:t> yang </a:t>
            </a:r>
            <a:r>
              <a:rPr lang="en-ID" sz="2000" b="0" i="0" dirty="0" err="1">
                <a:effectLst/>
              </a:rPr>
              <a:t>dimasukkan</a:t>
            </a:r>
            <a:r>
              <a:rPr lang="en-ID" sz="2000" b="0" i="0" dirty="0">
                <a:effectLst/>
              </a:rPr>
              <a:t>.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dibentuk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tidak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selalu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berupa</a:t>
            </a:r>
            <a:r>
              <a:rPr lang="en-ID" sz="200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 </a:t>
            </a:r>
            <a:r>
              <a:rPr lang="en-ID" sz="2000" b="0" i="0" dirty="0">
                <a:effectLst/>
              </a:rPr>
              <a:t>biner. Jika </a:t>
            </a:r>
            <a:r>
              <a:rPr lang="en-ID" sz="2000" b="0" i="0" dirty="0" err="1">
                <a:effectLst/>
              </a:rPr>
              <a:t>semua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fitur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dalam</a:t>
            </a:r>
            <a:r>
              <a:rPr lang="en-ID" sz="2000" b="0" i="0" dirty="0">
                <a:effectLst/>
              </a:rPr>
              <a:t> data set </a:t>
            </a:r>
            <a:r>
              <a:rPr lang="en-ID" sz="2000" b="0" i="0" dirty="0" err="1">
                <a:effectLst/>
              </a:rPr>
              <a:t>menggunakan</a:t>
            </a:r>
            <a:r>
              <a:rPr lang="en-ID" sz="2000" b="0" i="0" dirty="0">
                <a:effectLst/>
              </a:rPr>
              <a:t> 2 </a:t>
            </a:r>
            <a:r>
              <a:rPr lang="en-ID" sz="2000" b="0" i="0" dirty="0" err="1">
                <a:effectLst/>
              </a:rPr>
              <a:t>macam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nilai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kategorikal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maka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bentuk</a:t>
            </a:r>
            <a:r>
              <a:rPr lang="en-ID" sz="2000" b="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didapatkan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berupa</a:t>
            </a:r>
            <a:r>
              <a:rPr lang="en-ID" sz="200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 </a:t>
            </a:r>
            <a:r>
              <a:rPr lang="en-ID" sz="2000" b="0" i="0" dirty="0">
                <a:effectLst/>
              </a:rPr>
              <a:t>biner.</a:t>
            </a:r>
          </a:p>
          <a:p>
            <a:pPr lvl="8" algn="just"/>
            <a:endParaRPr lang="en-ID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A83A8-C236-48F5-9A44-605A8459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981324"/>
            <a:ext cx="5857875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DF03-19D7-4812-AB9E-2FFA9BAE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933450"/>
            <a:ext cx="9353550" cy="4524375"/>
          </a:xfrm>
        </p:spPr>
        <p:txBody>
          <a:bodyPr/>
          <a:lstStyle/>
          <a:p>
            <a:pPr marL="0" indent="0" algn="just">
              <a:buNone/>
            </a:pPr>
            <a:r>
              <a:rPr lang="en-ID" sz="2000" b="0" i="0" dirty="0">
                <a:solidFill>
                  <a:srgbClr val="111111"/>
                </a:solidFill>
                <a:effectLst/>
              </a:rPr>
              <a:t>4. </a:t>
            </a:r>
            <a:r>
              <a:rPr lang="en-ID" sz="2000" b="0" i="0" dirty="0" err="1">
                <a:solidFill>
                  <a:srgbClr val="111111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</a:rPr>
              <a:t>Logistik</a:t>
            </a:r>
            <a:endParaRPr lang="en-ID" sz="2000" dirty="0">
              <a:solidFill>
                <a:srgbClr val="111111"/>
              </a:solidFill>
            </a:endParaRPr>
          </a:p>
          <a:p>
            <a:pPr marL="0" indent="0" algn="just">
              <a:buNone/>
            </a:pPr>
            <a:r>
              <a:rPr lang="en-ID" sz="2000" b="0" i="0" dirty="0">
                <a:solidFill>
                  <a:srgbClr val="111111"/>
                </a:solidFill>
                <a:effectLst/>
              </a:rPr>
              <a:t>	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logistik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pendekatan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membuat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model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prediksi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seperti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halnya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linear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biasa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disebut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istilah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ID" sz="2000" b="0" i="1" dirty="0">
                <a:solidFill>
                  <a:srgbClr val="222222"/>
                </a:solidFill>
                <a:effectLst/>
              </a:rPr>
              <a:t>Ordinary Least Squares (OLS) regression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Perbedaannya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logistik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peneliti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memprediksi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variabel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terikat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berskala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dikotomi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 Skala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dikotomi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dimaksud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skala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data nominal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dua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kategori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misalnya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: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Tidak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Buruk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Tinggi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Rendah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66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5833-7F72-43E0-9A46-1310C6FD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random forest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8251-64D1-4A65-9C1E-3975E6F6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random forest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terpenting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Ketika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interpretasinya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Anda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interpretabilitas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Bagian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583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445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Corbel</vt:lpstr>
      <vt:lpstr>Symbol</vt:lpstr>
      <vt:lpstr>Parallax</vt:lpstr>
      <vt:lpstr>Prediction with random  forest</vt:lpstr>
      <vt:lpstr>Prediksi dengan Random Forest </vt:lpstr>
      <vt:lpstr>PowerPoint Presentation</vt:lpstr>
      <vt:lpstr>PowerPoint Presentation</vt:lpstr>
      <vt:lpstr>PowerPoint Presentation</vt:lpstr>
      <vt:lpstr>PowerPoint Presentation</vt:lpstr>
      <vt:lpstr>Penggunaan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with random  forest</dc:title>
  <dc:creator>ANISHA DNF</dc:creator>
  <cp:lastModifiedBy>ANISHA DNF</cp:lastModifiedBy>
  <cp:revision>1</cp:revision>
  <dcterms:created xsi:type="dcterms:W3CDTF">2021-12-05T18:28:19Z</dcterms:created>
  <dcterms:modified xsi:type="dcterms:W3CDTF">2021-12-05T19:30:00Z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