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8" r:id="rId6"/>
    <p:sldId id="260" r:id="rId7"/>
    <p:sldId id="264" r:id="rId8"/>
    <p:sldId id="275" r:id="rId9"/>
    <p:sldId id="279" r:id="rId10"/>
    <p:sldId id="276" r:id="rId11"/>
    <p:sldId id="277" r:id="rId12"/>
    <p:sldId id="289" r:id="rId13"/>
    <p:sldId id="290" r:id="rId14"/>
    <p:sldId id="282" r:id="rId15"/>
    <p:sldId id="281" r:id="rId16"/>
    <p:sldId id="283" r:id="rId17"/>
    <p:sldId id="284" r:id="rId18"/>
    <p:sldId id="285" r:id="rId19"/>
    <p:sldId id="2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033" autoAdjust="0"/>
  </p:normalViewPr>
  <p:slideViewPr>
    <p:cSldViewPr snapToGrid="0" snapToObjects="1">
      <p:cViewPr varScale="1">
        <p:scale>
          <a:sx n="91" d="100"/>
          <a:sy n="91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45537B-CDF8-4059-8A01-273FA339C68C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71B22F2-B641-4E92-AE1D-782DC08B8A98}">
      <dgm:prSet/>
      <dgm:spPr/>
      <dgm:t>
        <a:bodyPr/>
        <a:lstStyle/>
        <a:p>
          <a:r>
            <a:rPr lang="en-US" b="1" dirty="0"/>
            <a:t>Introduction</a:t>
          </a:r>
        </a:p>
      </dgm:t>
    </dgm:pt>
    <dgm:pt modelId="{D6B09DF6-F9DF-45E3-9322-BD5BB4427542}" type="parTrans" cxnId="{EE4B4994-D2AC-4B25-A970-D8A513926294}">
      <dgm:prSet/>
      <dgm:spPr/>
      <dgm:t>
        <a:bodyPr/>
        <a:lstStyle/>
        <a:p>
          <a:endParaRPr lang="en-US" sz="2400" b="1"/>
        </a:p>
      </dgm:t>
    </dgm:pt>
    <dgm:pt modelId="{F8B491D4-B9F3-4A2F-88A1-3A01689B8CA5}" type="sibTrans" cxnId="{EE4B4994-D2AC-4B25-A970-D8A513926294}">
      <dgm:prSet/>
      <dgm:spPr/>
      <dgm:t>
        <a:bodyPr/>
        <a:lstStyle/>
        <a:p>
          <a:endParaRPr lang="en-US" b="1"/>
        </a:p>
      </dgm:t>
    </dgm:pt>
    <dgm:pt modelId="{A69A8029-F857-4F4A-97B7-1D5D63787769}">
      <dgm:prSet/>
      <dgm:spPr/>
      <dgm:t>
        <a:bodyPr/>
        <a:lstStyle/>
        <a:p>
          <a:r>
            <a:rPr lang="en-US" b="1"/>
            <a:t>Objectives</a:t>
          </a:r>
        </a:p>
      </dgm:t>
    </dgm:pt>
    <dgm:pt modelId="{BF3407D7-7FB0-46AC-BFBB-E1DA45F5887B}" type="parTrans" cxnId="{ACE1F11E-6E43-488A-9BD5-FC1412E0F1F0}">
      <dgm:prSet/>
      <dgm:spPr/>
      <dgm:t>
        <a:bodyPr/>
        <a:lstStyle/>
        <a:p>
          <a:endParaRPr lang="en-US" sz="2400" b="1"/>
        </a:p>
      </dgm:t>
    </dgm:pt>
    <dgm:pt modelId="{68E35C14-2E4E-4150-91A3-F5CB636BB027}" type="sibTrans" cxnId="{ACE1F11E-6E43-488A-9BD5-FC1412E0F1F0}">
      <dgm:prSet/>
      <dgm:spPr/>
      <dgm:t>
        <a:bodyPr/>
        <a:lstStyle/>
        <a:p>
          <a:endParaRPr lang="en-US" b="1"/>
        </a:p>
      </dgm:t>
    </dgm:pt>
    <dgm:pt modelId="{587180DF-244F-42B0-B297-C6AEF15E7553}">
      <dgm:prSet/>
      <dgm:spPr/>
      <dgm:t>
        <a:bodyPr/>
        <a:lstStyle/>
        <a:p>
          <a:r>
            <a:rPr lang="en-US" b="1"/>
            <a:t>Main points</a:t>
          </a:r>
        </a:p>
      </dgm:t>
    </dgm:pt>
    <dgm:pt modelId="{3AF6E287-9577-4AFE-99F1-7957D0202F10}" type="parTrans" cxnId="{EC028393-AE18-4E09-9AE5-70DD2E27ECC2}">
      <dgm:prSet/>
      <dgm:spPr/>
      <dgm:t>
        <a:bodyPr/>
        <a:lstStyle/>
        <a:p>
          <a:endParaRPr lang="en-US" sz="2400" b="1"/>
        </a:p>
      </dgm:t>
    </dgm:pt>
    <dgm:pt modelId="{517EAC4D-1731-490A-8EE0-68D77F306411}" type="sibTrans" cxnId="{EC028393-AE18-4E09-9AE5-70DD2E27ECC2}">
      <dgm:prSet/>
      <dgm:spPr/>
      <dgm:t>
        <a:bodyPr/>
        <a:lstStyle/>
        <a:p>
          <a:endParaRPr lang="en-US" b="1"/>
        </a:p>
      </dgm:t>
    </dgm:pt>
    <dgm:pt modelId="{E6FD511E-4084-4EE0-A8EE-A752230843F6}">
      <dgm:prSet/>
      <dgm:spPr/>
      <dgm:t>
        <a:bodyPr/>
        <a:lstStyle/>
        <a:p>
          <a:r>
            <a:rPr lang="en-US" b="1"/>
            <a:t>Conclusion</a:t>
          </a:r>
        </a:p>
      </dgm:t>
    </dgm:pt>
    <dgm:pt modelId="{65D7D2B3-30D3-4462-ADEE-632E4BA04E1C}" type="parTrans" cxnId="{D53F7778-2105-433D-B4CF-505DFE60A62E}">
      <dgm:prSet/>
      <dgm:spPr/>
      <dgm:t>
        <a:bodyPr/>
        <a:lstStyle/>
        <a:p>
          <a:endParaRPr lang="en-US" sz="2400" b="1"/>
        </a:p>
      </dgm:t>
    </dgm:pt>
    <dgm:pt modelId="{C7DF208E-5F1F-424D-B3D0-21571C93850E}" type="sibTrans" cxnId="{D53F7778-2105-433D-B4CF-505DFE60A62E}">
      <dgm:prSet/>
      <dgm:spPr/>
      <dgm:t>
        <a:bodyPr/>
        <a:lstStyle/>
        <a:p>
          <a:endParaRPr lang="en-US" b="1"/>
        </a:p>
      </dgm:t>
    </dgm:pt>
    <dgm:pt modelId="{68F4E253-DA4A-41BB-9580-D39C2E806E48}" type="pres">
      <dgm:prSet presAssocID="{C045537B-CDF8-4059-8A01-273FA339C68C}" presName="Name0" presStyleCnt="0">
        <dgm:presLayoutVars>
          <dgm:dir/>
          <dgm:resizeHandles val="exact"/>
        </dgm:presLayoutVars>
      </dgm:prSet>
      <dgm:spPr/>
    </dgm:pt>
    <dgm:pt modelId="{52099769-7080-400C-AB6B-0D05B0B55C70}" type="pres">
      <dgm:prSet presAssocID="{A71B22F2-B641-4E92-AE1D-782DC08B8A98}" presName="Name5" presStyleLbl="vennNode1" presStyleIdx="0" presStyleCnt="4">
        <dgm:presLayoutVars>
          <dgm:bulletEnabled val="1"/>
        </dgm:presLayoutVars>
      </dgm:prSet>
      <dgm:spPr/>
    </dgm:pt>
    <dgm:pt modelId="{89DA9373-7089-42A3-A87E-20866E60591E}" type="pres">
      <dgm:prSet presAssocID="{F8B491D4-B9F3-4A2F-88A1-3A01689B8CA5}" presName="space" presStyleCnt="0"/>
      <dgm:spPr/>
    </dgm:pt>
    <dgm:pt modelId="{198447B9-5E10-43E9-898C-F589D64B4F3E}" type="pres">
      <dgm:prSet presAssocID="{A69A8029-F857-4F4A-97B7-1D5D63787769}" presName="Name5" presStyleLbl="vennNode1" presStyleIdx="1" presStyleCnt="4">
        <dgm:presLayoutVars>
          <dgm:bulletEnabled val="1"/>
        </dgm:presLayoutVars>
      </dgm:prSet>
      <dgm:spPr/>
    </dgm:pt>
    <dgm:pt modelId="{2AB71EBC-6AC7-483A-8B9F-3C0F87E77FF0}" type="pres">
      <dgm:prSet presAssocID="{68E35C14-2E4E-4150-91A3-F5CB636BB027}" presName="space" presStyleCnt="0"/>
      <dgm:spPr/>
    </dgm:pt>
    <dgm:pt modelId="{39569148-566C-4C3F-9FB9-E17091A98397}" type="pres">
      <dgm:prSet presAssocID="{587180DF-244F-42B0-B297-C6AEF15E7553}" presName="Name5" presStyleLbl="vennNode1" presStyleIdx="2" presStyleCnt="4">
        <dgm:presLayoutVars>
          <dgm:bulletEnabled val="1"/>
        </dgm:presLayoutVars>
      </dgm:prSet>
      <dgm:spPr/>
    </dgm:pt>
    <dgm:pt modelId="{9FC71908-B7FA-47CB-86C9-114F2ED54523}" type="pres">
      <dgm:prSet presAssocID="{517EAC4D-1731-490A-8EE0-68D77F306411}" presName="space" presStyleCnt="0"/>
      <dgm:spPr/>
    </dgm:pt>
    <dgm:pt modelId="{A35327D8-F511-4FCD-BC4D-4DBEE108F316}" type="pres">
      <dgm:prSet presAssocID="{E6FD511E-4084-4EE0-A8EE-A752230843F6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ACE1F11E-6E43-488A-9BD5-FC1412E0F1F0}" srcId="{C045537B-CDF8-4059-8A01-273FA339C68C}" destId="{A69A8029-F857-4F4A-97B7-1D5D63787769}" srcOrd="1" destOrd="0" parTransId="{BF3407D7-7FB0-46AC-BFBB-E1DA45F5887B}" sibTransId="{68E35C14-2E4E-4150-91A3-F5CB636BB027}"/>
    <dgm:cxn modelId="{79CDB223-1F23-4377-A32A-CC76CBF6F8AD}" type="presOf" srcId="{E6FD511E-4084-4EE0-A8EE-A752230843F6}" destId="{A35327D8-F511-4FCD-BC4D-4DBEE108F316}" srcOrd="0" destOrd="0" presId="urn:microsoft.com/office/officeart/2005/8/layout/venn3"/>
    <dgm:cxn modelId="{1C2E9A49-EFE9-4924-93FD-9FCDABF59BB7}" type="presOf" srcId="{C045537B-CDF8-4059-8A01-273FA339C68C}" destId="{68F4E253-DA4A-41BB-9580-D39C2E806E48}" srcOrd="0" destOrd="0" presId="urn:microsoft.com/office/officeart/2005/8/layout/venn3"/>
    <dgm:cxn modelId="{D53F7778-2105-433D-B4CF-505DFE60A62E}" srcId="{C045537B-CDF8-4059-8A01-273FA339C68C}" destId="{E6FD511E-4084-4EE0-A8EE-A752230843F6}" srcOrd="3" destOrd="0" parTransId="{65D7D2B3-30D3-4462-ADEE-632E4BA04E1C}" sibTransId="{C7DF208E-5F1F-424D-B3D0-21571C93850E}"/>
    <dgm:cxn modelId="{2CAB525A-0CE0-4B2F-AB8F-8BB2F00DD4A2}" type="presOf" srcId="{587180DF-244F-42B0-B297-C6AEF15E7553}" destId="{39569148-566C-4C3F-9FB9-E17091A98397}" srcOrd="0" destOrd="0" presId="urn:microsoft.com/office/officeart/2005/8/layout/venn3"/>
    <dgm:cxn modelId="{EC028393-AE18-4E09-9AE5-70DD2E27ECC2}" srcId="{C045537B-CDF8-4059-8A01-273FA339C68C}" destId="{587180DF-244F-42B0-B297-C6AEF15E7553}" srcOrd="2" destOrd="0" parTransId="{3AF6E287-9577-4AFE-99F1-7957D0202F10}" sibTransId="{517EAC4D-1731-490A-8EE0-68D77F306411}"/>
    <dgm:cxn modelId="{EE4B4994-D2AC-4B25-A970-D8A513926294}" srcId="{C045537B-CDF8-4059-8A01-273FA339C68C}" destId="{A71B22F2-B641-4E92-AE1D-782DC08B8A98}" srcOrd="0" destOrd="0" parTransId="{D6B09DF6-F9DF-45E3-9322-BD5BB4427542}" sibTransId="{F8B491D4-B9F3-4A2F-88A1-3A01689B8CA5}"/>
    <dgm:cxn modelId="{95F346AE-C520-44C5-8B6B-0427998A362C}" type="presOf" srcId="{A71B22F2-B641-4E92-AE1D-782DC08B8A98}" destId="{52099769-7080-400C-AB6B-0D05B0B55C70}" srcOrd="0" destOrd="0" presId="urn:microsoft.com/office/officeart/2005/8/layout/venn3"/>
    <dgm:cxn modelId="{335E35E0-8EFC-4311-9277-DFF805283261}" type="presOf" srcId="{A69A8029-F857-4F4A-97B7-1D5D63787769}" destId="{198447B9-5E10-43E9-898C-F589D64B4F3E}" srcOrd="0" destOrd="0" presId="urn:microsoft.com/office/officeart/2005/8/layout/venn3"/>
    <dgm:cxn modelId="{9EC94870-579D-4B07-8C87-B41766124913}" type="presParOf" srcId="{68F4E253-DA4A-41BB-9580-D39C2E806E48}" destId="{52099769-7080-400C-AB6B-0D05B0B55C70}" srcOrd="0" destOrd="0" presId="urn:microsoft.com/office/officeart/2005/8/layout/venn3"/>
    <dgm:cxn modelId="{0E1551F8-3836-47B2-AEE6-64626BFD4066}" type="presParOf" srcId="{68F4E253-DA4A-41BB-9580-D39C2E806E48}" destId="{89DA9373-7089-42A3-A87E-20866E60591E}" srcOrd="1" destOrd="0" presId="urn:microsoft.com/office/officeart/2005/8/layout/venn3"/>
    <dgm:cxn modelId="{C4C7A95E-01BE-4E8E-8AF2-6F3157048528}" type="presParOf" srcId="{68F4E253-DA4A-41BB-9580-D39C2E806E48}" destId="{198447B9-5E10-43E9-898C-F589D64B4F3E}" srcOrd="2" destOrd="0" presId="urn:microsoft.com/office/officeart/2005/8/layout/venn3"/>
    <dgm:cxn modelId="{CABE1265-305A-4A5C-8611-F72A75BF9C48}" type="presParOf" srcId="{68F4E253-DA4A-41BB-9580-D39C2E806E48}" destId="{2AB71EBC-6AC7-483A-8B9F-3C0F87E77FF0}" srcOrd="3" destOrd="0" presId="urn:microsoft.com/office/officeart/2005/8/layout/venn3"/>
    <dgm:cxn modelId="{9A8D1D7C-C487-4040-89DA-E31E60E3A781}" type="presParOf" srcId="{68F4E253-DA4A-41BB-9580-D39C2E806E48}" destId="{39569148-566C-4C3F-9FB9-E17091A98397}" srcOrd="4" destOrd="0" presId="urn:microsoft.com/office/officeart/2005/8/layout/venn3"/>
    <dgm:cxn modelId="{59883628-1E9B-4923-928D-FD5AF3CB035D}" type="presParOf" srcId="{68F4E253-DA4A-41BB-9580-D39C2E806E48}" destId="{9FC71908-B7FA-47CB-86C9-114F2ED54523}" srcOrd="5" destOrd="0" presId="urn:microsoft.com/office/officeart/2005/8/layout/venn3"/>
    <dgm:cxn modelId="{70F5D09D-5165-4F36-9F95-D4D874A3FCEC}" type="presParOf" srcId="{68F4E253-DA4A-41BB-9580-D39C2E806E48}" destId="{A35327D8-F511-4FCD-BC4D-4DBEE108F316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F192B1-07EF-405A-8C92-75814EE58D6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A71D8285-FE2E-462E-A76F-4B9417D2CEA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Our Decision:</a:t>
          </a:r>
          <a:endParaRPr lang="en-US"/>
        </a:p>
      </dgm:t>
    </dgm:pt>
    <dgm:pt modelId="{3BC1117D-8969-4FE9-B4B3-7B19C3527E8A}" type="parTrans" cxnId="{EB99E189-6526-4B2B-B315-0A92C43E768D}">
      <dgm:prSet/>
      <dgm:spPr/>
      <dgm:t>
        <a:bodyPr/>
        <a:lstStyle/>
        <a:p>
          <a:endParaRPr lang="en-US"/>
        </a:p>
      </dgm:t>
    </dgm:pt>
    <dgm:pt modelId="{5E064989-DFC5-4916-95A0-477EC87F5B94}" type="sibTrans" cxnId="{EB99E189-6526-4B2B-B315-0A92C43E768D}">
      <dgm:prSet/>
      <dgm:spPr/>
      <dgm:t>
        <a:bodyPr/>
        <a:lstStyle/>
        <a:p>
          <a:endParaRPr lang="en-US"/>
        </a:p>
      </dgm:t>
    </dgm:pt>
    <dgm:pt modelId="{740EEDDA-FB35-4797-AE55-355C07811D5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We decided to move from </a:t>
          </a:r>
          <a:r>
            <a:rPr lang="en-US" b="1"/>
            <a:t>LSTM → Transformer-based model</a:t>
          </a:r>
          <a:r>
            <a:rPr lang="en-US"/>
            <a:t>.</a:t>
          </a:r>
        </a:p>
      </dgm:t>
    </dgm:pt>
    <dgm:pt modelId="{63F95002-DE58-4B79-9E00-A43B8697D7EA}" type="parTrans" cxnId="{4748B659-5CE0-43B6-A65E-F443A25CB1D1}">
      <dgm:prSet/>
      <dgm:spPr/>
      <dgm:t>
        <a:bodyPr/>
        <a:lstStyle/>
        <a:p>
          <a:endParaRPr lang="en-US"/>
        </a:p>
      </dgm:t>
    </dgm:pt>
    <dgm:pt modelId="{E37712ED-0A01-4DB1-9D6F-45B6278BAE95}" type="sibTrans" cxnId="{4748B659-5CE0-43B6-A65E-F443A25CB1D1}">
      <dgm:prSet/>
      <dgm:spPr/>
      <dgm:t>
        <a:bodyPr/>
        <a:lstStyle/>
        <a:p>
          <a:endParaRPr lang="en-US"/>
        </a:p>
      </dgm:t>
    </dgm:pt>
    <dgm:pt modelId="{8D68285E-FA60-49C2-B633-5D462C3BB4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Transformers like Qwen</a:t>
          </a:r>
          <a:r>
            <a:rPr lang="en-US"/>
            <a:t> handle:</a:t>
          </a:r>
        </a:p>
      </dgm:t>
    </dgm:pt>
    <dgm:pt modelId="{99674DB7-6AE7-4693-A8A1-7AAF8F09EFD0}" type="parTrans" cxnId="{DC6B836A-44AA-419D-8C93-245C90DCBB0E}">
      <dgm:prSet/>
      <dgm:spPr/>
      <dgm:t>
        <a:bodyPr/>
        <a:lstStyle/>
        <a:p>
          <a:endParaRPr lang="en-US"/>
        </a:p>
      </dgm:t>
    </dgm:pt>
    <dgm:pt modelId="{6041CF4C-1297-4AD6-B7B2-621F9233C5AF}" type="sibTrans" cxnId="{DC6B836A-44AA-419D-8C93-245C90DCBB0E}">
      <dgm:prSet/>
      <dgm:spPr/>
      <dgm:t>
        <a:bodyPr/>
        <a:lstStyle/>
        <a:p>
          <a:endParaRPr lang="en-US"/>
        </a:p>
      </dgm:t>
    </dgm:pt>
    <dgm:pt modelId="{471F2CA9-6D4F-41EF-8AEC-367DB6517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Long-range dependencies better</a:t>
          </a:r>
        </a:p>
      </dgm:t>
    </dgm:pt>
    <dgm:pt modelId="{B04F74A6-CC38-4419-BB11-CCE1ADCBF697}" type="parTrans" cxnId="{F0DC0253-88D9-491C-9657-F6CB454D1482}">
      <dgm:prSet/>
      <dgm:spPr/>
      <dgm:t>
        <a:bodyPr/>
        <a:lstStyle/>
        <a:p>
          <a:endParaRPr lang="en-US"/>
        </a:p>
      </dgm:t>
    </dgm:pt>
    <dgm:pt modelId="{39389AA5-6197-4A41-9EC0-214CA0C1CB77}" type="sibTrans" cxnId="{F0DC0253-88D9-491C-9657-F6CB454D1482}">
      <dgm:prSet/>
      <dgm:spPr/>
      <dgm:t>
        <a:bodyPr/>
        <a:lstStyle/>
        <a:p>
          <a:endParaRPr lang="en-US"/>
        </a:p>
      </dgm:t>
    </dgm:pt>
    <dgm:pt modelId="{E35FE6F5-E64C-4467-B938-75A8021A67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Parallel processing</a:t>
          </a:r>
        </a:p>
      </dgm:t>
    </dgm:pt>
    <dgm:pt modelId="{846D1B29-F37D-44BB-9DE7-6CA25FC6993E}" type="parTrans" cxnId="{CD2D0977-F38C-4030-B44C-FB6D7E8E8D8C}">
      <dgm:prSet/>
      <dgm:spPr/>
      <dgm:t>
        <a:bodyPr/>
        <a:lstStyle/>
        <a:p>
          <a:endParaRPr lang="en-US"/>
        </a:p>
      </dgm:t>
    </dgm:pt>
    <dgm:pt modelId="{B4267A1F-1E5E-4EC3-9C11-57998714DADC}" type="sibTrans" cxnId="{CD2D0977-F38C-4030-B44C-FB6D7E8E8D8C}">
      <dgm:prSet/>
      <dgm:spPr/>
      <dgm:t>
        <a:bodyPr/>
        <a:lstStyle/>
        <a:p>
          <a:endParaRPr lang="en-US"/>
        </a:p>
      </dgm:t>
    </dgm:pt>
    <dgm:pt modelId="{B6A0A541-B7DE-4B59-BC65-3E35DFC284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Larger and more diverse data</a:t>
          </a:r>
        </a:p>
      </dgm:t>
    </dgm:pt>
    <dgm:pt modelId="{97390D7F-46B9-43FA-82C8-9B96D90FFA44}" type="parTrans" cxnId="{FD2A2020-56EF-49A9-9AEE-47201251E5EA}">
      <dgm:prSet/>
      <dgm:spPr/>
      <dgm:t>
        <a:bodyPr/>
        <a:lstStyle/>
        <a:p>
          <a:endParaRPr lang="en-US"/>
        </a:p>
      </dgm:t>
    </dgm:pt>
    <dgm:pt modelId="{0C09DFA2-B855-43B1-9566-DCF1190B795F}" type="sibTrans" cxnId="{FD2A2020-56EF-49A9-9AEE-47201251E5EA}">
      <dgm:prSet/>
      <dgm:spPr/>
      <dgm:t>
        <a:bodyPr/>
        <a:lstStyle/>
        <a:p>
          <a:endParaRPr lang="en-US"/>
        </a:p>
      </dgm:t>
    </dgm:pt>
    <dgm:pt modelId="{B2E93871-77F0-4057-9DC4-4D2F0840925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Fine-tuning Qwen</a:t>
          </a:r>
          <a:r>
            <a:rPr lang="en-US"/>
            <a:t> allowed us to better adapt to both Arabic &amp; English news data.</a:t>
          </a:r>
        </a:p>
      </dgm:t>
    </dgm:pt>
    <dgm:pt modelId="{9AA67DF3-435D-44FC-9252-3F87D10DCC7F}" type="parTrans" cxnId="{66855F2C-FE86-4CAA-B44C-8905F731C136}">
      <dgm:prSet/>
      <dgm:spPr/>
      <dgm:t>
        <a:bodyPr/>
        <a:lstStyle/>
        <a:p>
          <a:endParaRPr lang="en-US"/>
        </a:p>
      </dgm:t>
    </dgm:pt>
    <dgm:pt modelId="{A89E0CB5-74FD-4A6F-A935-0B9D121C70AD}" type="sibTrans" cxnId="{66855F2C-FE86-4CAA-B44C-8905F731C136}">
      <dgm:prSet/>
      <dgm:spPr/>
      <dgm:t>
        <a:bodyPr/>
        <a:lstStyle/>
        <a:p>
          <a:endParaRPr lang="en-US"/>
        </a:p>
      </dgm:t>
    </dgm:pt>
    <dgm:pt modelId="{EE0E9530-7C40-4077-93EE-4D671D226A99}" type="pres">
      <dgm:prSet presAssocID="{3BF192B1-07EF-405A-8C92-75814EE58D62}" presName="root" presStyleCnt="0">
        <dgm:presLayoutVars>
          <dgm:dir/>
          <dgm:resizeHandles val="exact"/>
        </dgm:presLayoutVars>
      </dgm:prSet>
      <dgm:spPr/>
    </dgm:pt>
    <dgm:pt modelId="{B687E6A3-0F64-477E-B7EC-D2F698DFF0BF}" type="pres">
      <dgm:prSet presAssocID="{A71D8285-FE2E-462E-A76F-4B9417D2CEA8}" presName="compNode" presStyleCnt="0"/>
      <dgm:spPr/>
    </dgm:pt>
    <dgm:pt modelId="{76562A79-2F92-4782-984B-ED2F7640680A}" type="pres">
      <dgm:prSet presAssocID="{A71D8285-FE2E-462E-A76F-4B9417D2CE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CB634982-E493-4701-A8C2-EC0E90CBD13D}" type="pres">
      <dgm:prSet presAssocID="{A71D8285-FE2E-462E-A76F-4B9417D2CEA8}" presName="iconSpace" presStyleCnt="0"/>
      <dgm:spPr/>
    </dgm:pt>
    <dgm:pt modelId="{9057D225-75B5-4889-82A9-DE38A5982A2B}" type="pres">
      <dgm:prSet presAssocID="{A71D8285-FE2E-462E-A76F-4B9417D2CEA8}" presName="parTx" presStyleLbl="revTx" presStyleIdx="0" presStyleCnt="8">
        <dgm:presLayoutVars>
          <dgm:chMax val="0"/>
          <dgm:chPref val="0"/>
        </dgm:presLayoutVars>
      </dgm:prSet>
      <dgm:spPr/>
    </dgm:pt>
    <dgm:pt modelId="{1D4C6F19-3D7F-418C-82AC-3A3318E4DB74}" type="pres">
      <dgm:prSet presAssocID="{A71D8285-FE2E-462E-A76F-4B9417D2CEA8}" presName="txSpace" presStyleCnt="0"/>
      <dgm:spPr/>
    </dgm:pt>
    <dgm:pt modelId="{02D39B10-3C90-4C14-B107-1D0A8FF05B25}" type="pres">
      <dgm:prSet presAssocID="{A71D8285-FE2E-462E-A76F-4B9417D2CEA8}" presName="desTx" presStyleLbl="revTx" presStyleIdx="1" presStyleCnt="8">
        <dgm:presLayoutVars/>
      </dgm:prSet>
      <dgm:spPr/>
    </dgm:pt>
    <dgm:pt modelId="{835DCB45-AB73-4F45-BD82-32F9558682F4}" type="pres">
      <dgm:prSet presAssocID="{5E064989-DFC5-4916-95A0-477EC87F5B94}" presName="sibTrans" presStyleCnt="0"/>
      <dgm:spPr/>
    </dgm:pt>
    <dgm:pt modelId="{EEDCBF4A-EEB7-428B-AC3B-DA8AA88B3808}" type="pres">
      <dgm:prSet presAssocID="{740EEDDA-FB35-4797-AE55-355C07811D5E}" presName="compNode" presStyleCnt="0"/>
      <dgm:spPr/>
    </dgm:pt>
    <dgm:pt modelId="{E636E45F-A471-455C-AD22-DCA9CECC2B3C}" type="pres">
      <dgm:prSet presAssocID="{740EEDDA-FB35-4797-AE55-355C07811D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C71BBFC-CEBC-49A9-9A0E-D8B220D5CA34}" type="pres">
      <dgm:prSet presAssocID="{740EEDDA-FB35-4797-AE55-355C07811D5E}" presName="iconSpace" presStyleCnt="0"/>
      <dgm:spPr/>
    </dgm:pt>
    <dgm:pt modelId="{F259A310-F4BD-475A-98B9-5A1FB96143BF}" type="pres">
      <dgm:prSet presAssocID="{740EEDDA-FB35-4797-AE55-355C07811D5E}" presName="parTx" presStyleLbl="revTx" presStyleIdx="2" presStyleCnt="8">
        <dgm:presLayoutVars>
          <dgm:chMax val="0"/>
          <dgm:chPref val="0"/>
        </dgm:presLayoutVars>
      </dgm:prSet>
      <dgm:spPr/>
    </dgm:pt>
    <dgm:pt modelId="{B9210FA0-73EB-4797-9BF1-35F887C488B4}" type="pres">
      <dgm:prSet presAssocID="{740EEDDA-FB35-4797-AE55-355C07811D5E}" presName="txSpace" presStyleCnt="0"/>
      <dgm:spPr/>
    </dgm:pt>
    <dgm:pt modelId="{E1122C85-1839-4FE2-B26B-204525DD62AF}" type="pres">
      <dgm:prSet presAssocID="{740EEDDA-FB35-4797-AE55-355C07811D5E}" presName="desTx" presStyleLbl="revTx" presStyleIdx="3" presStyleCnt="8">
        <dgm:presLayoutVars/>
      </dgm:prSet>
      <dgm:spPr/>
    </dgm:pt>
    <dgm:pt modelId="{076B9503-EE13-46CC-9B01-8219FE7AD273}" type="pres">
      <dgm:prSet presAssocID="{E37712ED-0A01-4DB1-9D6F-45B6278BAE95}" presName="sibTrans" presStyleCnt="0"/>
      <dgm:spPr/>
    </dgm:pt>
    <dgm:pt modelId="{F177851A-B0D4-4084-AB28-676804F59417}" type="pres">
      <dgm:prSet presAssocID="{8D68285E-FA60-49C2-B633-5D462C3BB42A}" presName="compNode" presStyleCnt="0"/>
      <dgm:spPr/>
    </dgm:pt>
    <dgm:pt modelId="{92A41420-73B0-4D8B-AAAE-3ABE59CF11C4}" type="pres">
      <dgm:prSet presAssocID="{8D68285E-FA60-49C2-B633-5D462C3BB42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3139ACC-65D9-4B4F-B3F5-D584EF25A4A8}" type="pres">
      <dgm:prSet presAssocID="{8D68285E-FA60-49C2-B633-5D462C3BB42A}" presName="iconSpace" presStyleCnt="0"/>
      <dgm:spPr/>
    </dgm:pt>
    <dgm:pt modelId="{BC5894B7-18FD-4CF4-861E-18A92206CBA1}" type="pres">
      <dgm:prSet presAssocID="{8D68285E-FA60-49C2-B633-5D462C3BB42A}" presName="parTx" presStyleLbl="revTx" presStyleIdx="4" presStyleCnt="8">
        <dgm:presLayoutVars>
          <dgm:chMax val="0"/>
          <dgm:chPref val="0"/>
        </dgm:presLayoutVars>
      </dgm:prSet>
      <dgm:spPr/>
    </dgm:pt>
    <dgm:pt modelId="{CCC3F680-59FF-4E2A-AF2B-42FEFEBA8831}" type="pres">
      <dgm:prSet presAssocID="{8D68285E-FA60-49C2-B633-5D462C3BB42A}" presName="txSpace" presStyleCnt="0"/>
      <dgm:spPr/>
    </dgm:pt>
    <dgm:pt modelId="{BA84740D-2833-4A60-9155-ECA5C6C74AAF}" type="pres">
      <dgm:prSet presAssocID="{8D68285E-FA60-49C2-B633-5D462C3BB42A}" presName="desTx" presStyleLbl="revTx" presStyleIdx="5" presStyleCnt="8">
        <dgm:presLayoutVars/>
      </dgm:prSet>
      <dgm:spPr/>
    </dgm:pt>
    <dgm:pt modelId="{0A2626C0-7282-4390-A975-B27C614D8142}" type="pres">
      <dgm:prSet presAssocID="{6041CF4C-1297-4AD6-B7B2-621F9233C5AF}" presName="sibTrans" presStyleCnt="0"/>
      <dgm:spPr/>
    </dgm:pt>
    <dgm:pt modelId="{12051DE4-175C-45B4-BCA5-941DB7EC95CE}" type="pres">
      <dgm:prSet presAssocID="{B2E93871-77F0-4057-9DC4-4D2F0840925A}" presName="compNode" presStyleCnt="0"/>
      <dgm:spPr/>
    </dgm:pt>
    <dgm:pt modelId="{D91CEB51-BA92-4AA4-89DA-F8E063586124}" type="pres">
      <dgm:prSet presAssocID="{B2E93871-77F0-4057-9DC4-4D2F084092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B482A1B2-050E-44C6-81D0-A22966EF519E}" type="pres">
      <dgm:prSet presAssocID="{B2E93871-77F0-4057-9DC4-4D2F0840925A}" presName="iconSpace" presStyleCnt="0"/>
      <dgm:spPr/>
    </dgm:pt>
    <dgm:pt modelId="{055FD944-20C3-401E-B811-E41F007D4652}" type="pres">
      <dgm:prSet presAssocID="{B2E93871-77F0-4057-9DC4-4D2F0840925A}" presName="parTx" presStyleLbl="revTx" presStyleIdx="6" presStyleCnt="8">
        <dgm:presLayoutVars>
          <dgm:chMax val="0"/>
          <dgm:chPref val="0"/>
        </dgm:presLayoutVars>
      </dgm:prSet>
      <dgm:spPr/>
    </dgm:pt>
    <dgm:pt modelId="{13CBB550-DCD6-4942-98A1-DB8E5510DFA9}" type="pres">
      <dgm:prSet presAssocID="{B2E93871-77F0-4057-9DC4-4D2F0840925A}" presName="txSpace" presStyleCnt="0"/>
      <dgm:spPr/>
    </dgm:pt>
    <dgm:pt modelId="{5E980B83-07A5-4624-BB38-AC491888C348}" type="pres">
      <dgm:prSet presAssocID="{B2E93871-77F0-4057-9DC4-4D2F0840925A}" presName="desTx" presStyleLbl="revTx" presStyleIdx="7" presStyleCnt="8">
        <dgm:presLayoutVars/>
      </dgm:prSet>
      <dgm:spPr/>
    </dgm:pt>
  </dgm:ptLst>
  <dgm:cxnLst>
    <dgm:cxn modelId="{FD2A2020-56EF-49A9-9AEE-47201251E5EA}" srcId="{8D68285E-FA60-49C2-B633-5D462C3BB42A}" destId="{B6A0A541-B7DE-4B59-BC65-3E35DFC2841C}" srcOrd="2" destOrd="0" parTransId="{97390D7F-46B9-43FA-82C8-9B96D90FFA44}" sibTransId="{0C09DFA2-B855-43B1-9566-DCF1190B795F}"/>
    <dgm:cxn modelId="{66855F2C-FE86-4CAA-B44C-8905F731C136}" srcId="{3BF192B1-07EF-405A-8C92-75814EE58D62}" destId="{B2E93871-77F0-4057-9DC4-4D2F0840925A}" srcOrd="3" destOrd="0" parTransId="{9AA67DF3-435D-44FC-9252-3F87D10DCC7F}" sibTransId="{A89E0CB5-74FD-4A6F-A935-0B9D121C70AD}"/>
    <dgm:cxn modelId="{B04CF63E-2630-4D35-AB5A-11E8F5FBC1D2}" type="presOf" srcId="{471F2CA9-6D4F-41EF-8AEC-367DB65173BD}" destId="{BA84740D-2833-4A60-9155-ECA5C6C74AAF}" srcOrd="0" destOrd="0" presId="urn:microsoft.com/office/officeart/2018/2/layout/IconLabelDescriptionList"/>
    <dgm:cxn modelId="{DC6B836A-44AA-419D-8C93-245C90DCBB0E}" srcId="{3BF192B1-07EF-405A-8C92-75814EE58D62}" destId="{8D68285E-FA60-49C2-B633-5D462C3BB42A}" srcOrd="2" destOrd="0" parTransId="{99674DB7-6AE7-4693-A8A1-7AAF8F09EFD0}" sibTransId="{6041CF4C-1297-4AD6-B7B2-621F9233C5AF}"/>
    <dgm:cxn modelId="{F0DC0253-88D9-491C-9657-F6CB454D1482}" srcId="{8D68285E-FA60-49C2-B633-5D462C3BB42A}" destId="{471F2CA9-6D4F-41EF-8AEC-367DB65173BD}" srcOrd="0" destOrd="0" parTransId="{B04F74A6-CC38-4419-BB11-CCE1ADCBF697}" sibTransId="{39389AA5-6197-4A41-9EC0-214CA0C1CB77}"/>
    <dgm:cxn modelId="{CD2D0977-F38C-4030-B44C-FB6D7E8E8D8C}" srcId="{8D68285E-FA60-49C2-B633-5D462C3BB42A}" destId="{E35FE6F5-E64C-4467-B938-75A8021A67C3}" srcOrd="1" destOrd="0" parTransId="{846D1B29-F37D-44BB-9DE7-6CA25FC6993E}" sibTransId="{B4267A1F-1E5E-4EC3-9C11-57998714DADC}"/>
    <dgm:cxn modelId="{4748B659-5CE0-43B6-A65E-F443A25CB1D1}" srcId="{3BF192B1-07EF-405A-8C92-75814EE58D62}" destId="{740EEDDA-FB35-4797-AE55-355C07811D5E}" srcOrd="1" destOrd="0" parTransId="{63F95002-DE58-4B79-9E00-A43B8697D7EA}" sibTransId="{E37712ED-0A01-4DB1-9D6F-45B6278BAE95}"/>
    <dgm:cxn modelId="{EB99E189-6526-4B2B-B315-0A92C43E768D}" srcId="{3BF192B1-07EF-405A-8C92-75814EE58D62}" destId="{A71D8285-FE2E-462E-A76F-4B9417D2CEA8}" srcOrd="0" destOrd="0" parTransId="{3BC1117D-8969-4FE9-B4B3-7B19C3527E8A}" sibTransId="{5E064989-DFC5-4916-95A0-477EC87F5B94}"/>
    <dgm:cxn modelId="{AD1FE09D-C33D-46BE-8EB7-A26BE393B680}" type="presOf" srcId="{E35FE6F5-E64C-4467-B938-75A8021A67C3}" destId="{BA84740D-2833-4A60-9155-ECA5C6C74AAF}" srcOrd="0" destOrd="1" presId="urn:microsoft.com/office/officeart/2018/2/layout/IconLabelDescriptionList"/>
    <dgm:cxn modelId="{A720DFA3-FD49-4D20-83B3-58F093253446}" type="presOf" srcId="{A71D8285-FE2E-462E-A76F-4B9417D2CEA8}" destId="{9057D225-75B5-4889-82A9-DE38A5982A2B}" srcOrd="0" destOrd="0" presId="urn:microsoft.com/office/officeart/2018/2/layout/IconLabelDescriptionList"/>
    <dgm:cxn modelId="{DDF7CBBB-4B08-4791-B956-D715403D9B44}" type="presOf" srcId="{8D68285E-FA60-49C2-B633-5D462C3BB42A}" destId="{BC5894B7-18FD-4CF4-861E-18A92206CBA1}" srcOrd="0" destOrd="0" presId="urn:microsoft.com/office/officeart/2018/2/layout/IconLabelDescriptionList"/>
    <dgm:cxn modelId="{4DA0D5C0-6377-4D55-BC97-0BF18557B593}" type="presOf" srcId="{3BF192B1-07EF-405A-8C92-75814EE58D62}" destId="{EE0E9530-7C40-4077-93EE-4D671D226A99}" srcOrd="0" destOrd="0" presId="urn:microsoft.com/office/officeart/2018/2/layout/IconLabelDescriptionList"/>
    <dgm:cxn modelId="{591C60C2-0386-401D-99C2-752494141A78}" type="presOf" srcId="{B6A0A541-B7DE-4B59-BC65-3E35DFC2841C}" destId="{BA84740D-2833-4A60-9155-ECA5C6C74AAF}" srcOrd="0" destOrd="2" presId="urn:microsoft.com/office/officeart/2018/2/layout/IconLabelDescriptionList"/>
    <dgm:cxn modelId="{359825C3-E4E9-4FB2-B7DC-FC60B7ABB9B3}" type="presOf" srcId="{740EEDDA-FB35-4797-AE55-355C07811D5E}" destId="{F259A310-F4BD-475A-98B9-5A1FB96143BF}" srcOrd="0" destOrd="0" presId="urn:microsoft.com/office/officeart/2018/2/layout/IconLabelDescriptionList"/>
    <dgm:cxn modelId="{2A0BB8E6-A01D-4519-8059-F270A8245E2D}" type="presOf" srcId="{B2E93871-77F0-4057-9DC4-4D2F0840925A}" destId="{055FD944-20C3-401E-B811-E41F007D4652}" srcOrd="0" destOrd="0" presId="urn:microsoft.com/office/officeart/2018/2/layout/IconLabelDescriptionList"/>
    <dgm:cxn modelId="{5E99B75D-517C-4E41-8922-C73FF09C2CAA}" type="presParOf" srcId="{EE0E9530-7C40-4077-93EE-4D671D226A99}" destId="{B687E6A3-0F64-477E-B7EC-D2F698DFF0BF}" srcOrd="0" destOrd="0" presId="urn:microsoft.com/office/officeart/2018/2/layout/IconLabelDescriptionList"/>
    <dgm:cxn modelId="{5B4D3FCE-3776-4450-9871-595668A6E2F7}" type="presParOf" srcId="{B687E6A3-0F64-477E-B7EC-D2F698DFF0BF}" destId="{76562A79-2F92-4782-984B-ED2F7640680A}" srcOrd="0" destOrd="0" presId="urn:microsoft.com/office/officeart/2018/2/layout/IconLabelDescriptionList"/>
    <dgm:cxn modelId="{CDB0DDD9-BC75-4E8F-B911-BEF46B6DCDAD}" type="presParOf" srcId="{B687E6A3-0F64-477E-B7EC-D2F698DFF0BF}" destId="{CB634982-E493-4701-A8C2-EC0E90CBD13D}" srcOrd="1" destOrd="0" presId="urn:microsoft.com/office/officeart/2018/2/layout/IconLabelDescriptionList"/>
    <dgm:cxn modelId="{5A0DE60F-C725-4328-B0FA-C090C895802B}" type="presParOf" srcId="{B687E6A3-0F64-477E-B7EC-D2F698DFF0BF}" destId="{9057D225-75B5-4889-82A9-DE38A5982A2B}" srcOrd="2" destOrd="0" presId="urn:microsoft.com/office/officeart/2018/2/layout/IconLabelDescriptionList"/>
    <dgm:cxn modelId="{39E0F2F1-7103-4120-969A-ECB43BEC34F2}" type="presParOf" srcId="{B687E6A3-0F64-477E-B7EC-D2F698DFF0BF}" destId="{1D4C6F19-3D7F-418C-82AC-3A3318E4DB74}" srcOrd="3" destOrd="0" presId="urn:microsoft.com/office/officeart/2018/2/layout/IconLabelDescriptionList"/>
    <dgm:cxn modelId="{B1628904-2703-461E-91FE-FDDE7F36E370}" type="presParOf" srcId="{B687E6A3-0F64-477E-B7EC-D2F698DFF0BF}" destId="{02D39B10-3C90-4C14-B107-1D0A8FF05B25}" srcOrd="4" destOrd="0" presId="urn:microsoft.com/office/officeart/2018/2/layout/IconLabelDescriptionList"/>
    <dgm:cxn modelId="{CF04209F-6F52-46BF-A8B5-A19C8EA22467}" type="presParOf" srcId="{EE0E9530-7C40-4077-93EE-4D671D226A99}" destId="{835DCB45-AB73-4F45-BD82-32F9558682F4}" srcOrd="1" destOrd="0" presId="urn:microsoft.com/office/officeart/2018/2/layout/IconLabelDescriptionList"/>
    <dgm:cxn modelId="{FC9F58DE-D7EC-470C-A765-6F6A2DFCCF44}" type="presParOf" srcId="{EE0E9530-7C40-4077-93EE-4D671D226A99}" destId="{EEDCBF4A-EEB7-428B-AC3B-DA8AA88B3808}" srcOrd="2" destOrd="0" presId="urn:microsoft.com/office/officeart/2018/2/layout/IconLabelDescriptionList"/>
    <dgm:cxn modelId="{1F3CA299-129E-4F13-8027-B46F4D3C623F}" type="presParOf" srcId="{EEDCBF4A-EEB7-428B-AC3B-DA8AA88B3808}" destId="{E636E45F-A471-455C-AD22-DCA9CECC2B3C}" srcOrd="0" destOrd="0" presId="urn:microsoft.com/office/officeart/2018/2/layout/IconLabelDescriptionList"/>
    <dgm:cxn modelId="{5622AEE5-B667-4818-AFDE-0416E68326C3}" type="presParOf" srcId="{EEDCBF4A-EEB7-428B-AC3B-DA8AA88B3808}" destId="{8C71BBFC-CEBC-49A9-9A0E-D8B220D5CA34}" srcOrd="1" destOrd="0" presId="urn:microsoft.com/office/officeart/2018/2/layout/IconLabelDescriptionList"/>
    <dgm:cxn modelId="{523962A6-14B3-4B17-86F6-7722919CC203}" type="presParOf" srcId="{EEDCBF4A-EEB7-428B-AC3B-DA8AA88B3808}" destId="{F259A310-F4BD-475A-98B9-5A1FB96143BF}" srcOrd="2" destOrd="0" presId="urn:microsoft.com/office/officeart/2018/2/layout/IconLabelDescriptionList"/>
    <dgm:cxn modelId="{CA376921-9CCF-4946-80E3-BA1BFE48D256}" type="presParOf" srcId="{EEDCBF4A-EEB7-428B-AC3B-DA8AA88B3808}" destId="{B9210FA0-73EB-4797-9BF1-35F887C488B4}" srcOrd="3" destOrd="0" presId="urn:microsoft.com/office/officeart/2018/2/layout/IconLabelDescriptionList"/>
    <dgm:cxn modelId="{240EBF6E-A5F6-471F-B401-88704DF06553}" type="presParOf" srcId="{EEDCBF4A-EEB7-428B-AC3B-DA8AA88B3808}" destId="{E1122C85-1839-4FE2-B26B-204525DD62AF}" srcOrd="4" destOrd="0" presId="urn:microsoft.com/office/officeart/2018/2/layout/IconLabelDescriptionList"/>
    <dgm:cxn modelId="{7F124F88-8B15-4410-BCDD-59AA3342B741}" type="presParOf" srcId="{EE0E9530-7C40-4077-93EE-4D671D226A99}" destId="{076B9503-EE13-46CC-9B01-8219FE7AD273}" srcOrd="3" destOrd="0" presId="urn:microsoft.com/office/officeart/2018/2/layout/IconLabelDescriptionList"/>
    <dgm:cxn modelId="{6BF74EB4-0DAC-412E-8D5E-D39A5C52BFC3}" type="presParOf" srcId="{EE0E9530-7C40-4077-93EE-4D671D226A99}" destId="{F177851A-B0D4-4084-AB28-676804F59417}" srcOrd="4" destOrd="0" presId="urn:microsoft.com/office/officeart/2018/2/layout/IconLabelDescriptionList"/>
    <dgm:cxn modelId="{373E94AA-28F8-4D97-84E5-18E2C725A981}" type="presParOf" srcId="{F177851A-B0D4-4084-AB28-676804F59417}" destId="{92A41420-73B0-4D8B-AAAE-3ABE59CF11C4}" srcOrd="0" destOrd="0" presId="urn:microsoft.com/office/officeart/2018/2/layout/IconLabelDescriptionList"/>
    <dgm:cxn modelId="{69083B73-88DF-45E5-BD23-A34BC6B0D509}" type="presParOf" srcId="{F177851A-B0D4-4084-AB28-676804F59417}" destId="{83139ACC-65D9-4B4F-B3F5-D584EF25A4A8}" srcOrd="1" destOrd="0" presId="urn:microsoft.com/office/officeart/2018/2/layout/IconLabelDescriptionList"/>
    <dgm:cxn modelId="{14006DFA-016E-4DF0-8ECE-8BD6A7DB3518}" type="presParOf" srcId="{F177851A-B0D4-4084-AB28-676804F59417}" destId="{BC5894B7-18FD-4CF4-861E-18A92206CBA1}" srcOrd="2" destOrd="0" presId="urn:microsoft.com/office/officeart/2018/2/layout/IconLabelDescriptionList"/>
    <dgm:cxn modelId="{E9DBAAC5-6C24-4ED7-9ABA-F9B241573AED}" type="presParOf" srcId="{F177851A-B0D4-4084-AB28-676804F59417}" destId="{CCC3F680-59FF-4E2A-AF2B-42FEFEBA8831}" srcOrd="3" destOrd="0" presId="urn:microsoft.com/office/officeart/2018/2/layout/IconLabelDescriptionList"/>
    <dgm:cxn modelId="{C8DB9D2E-3AE5-4399-819F-79E5051EDC0E}" type="presParOf" srcId="{F177851A-B0D4-4084-AB28-676804F59417}" destId="{BA84740D-2833-4A60-9155-ECA5C6C74AAF}" srcOrd="4" destOrd="0" presId="urn:microsoft.com/office/officeart/2018/2/layout/IconLabelDescriptionList"/>
    <dgm:cxn modelId="{4DA44413-20DA-495F-A626-2853C2CF391E}" type="presParOf" srcId="{EE0E9530-7C40-4077-93EE-4D671D226A99}" destId="{0A2626C0-7282-4390-A975-B27C614D8142}" srcOrd="5" destOrd="0" presId="urn:microsoft.com/office/officeart/2018/2/layout/IconLabelDescriptionList"/>
    <dgm:cxn modelId="{5ED7F472-BE77-49C1-8A18-5470BDAD7268}" type="presParOf" srcId="{EE0E9530-7C40-4077-93EE-4D671D226A99}" destId="{12051DE4-175C-45B4-BCA5-941DB7EC95CE}" srcOrd="6" destOrd="0" presId="urn:microsoft.com/office/officeart/2018/2/layout/IconLabelDescriptionList"/>
    <dgm:cxn modelId="{4A7F3045-5628-48E6-A1F5-A77BEC124A90}" type="presParOf" srcId="{12051DE4-175C-45B4-BCA5-941DB7EC95CE}" destId="{D91CEB51-BA92-4AA4-89DA-F8E063586124}" srcOrd="0" destOrd="0" presId="urn:microsoft.com/office/officeart/2018/2/layout/IconLabelDescriptionList"/>
    <dgm:cxn modelId="{7A1E12CF-707A-4F6B-B74D-80E47F308AE7}" type="presParOf" srcId="{12051DE4-175C-45B4-BCA5-941DB7EC95CE}" destId="{B482A1B2-050E-44C6-81D0-A22966EF519E}" srcOrd="1" destOrd="0" presId="urn:microsoft.com/office/officeart/2018/2/layout/IconLabelDescriptionList"/>
    <dgm:cxn modelId="{C5EA94C1-CFF1-4D29-B914-D5C5C7583C80}" type="presParOf" srcId="{12051DE4-175C-45B4-BCA5-941DB7EC95CE}" destId="{055FD944-20C3-401E-B811-E41F007D4652}" srcOrd="2" destOrd="0" presId="urn:microsoft.com/office/officeart/2018/2/layout/IconLabelDescriptionList"/>
    <dgm:cxn modelId="{C496DF1D-0519-477A-B6F1-A561A6ED3856}" type="presParOf" srcId="{12051DE4-175C-45B4-BCA5-941DB7EC95CE}" destId="{13CBB550-DCD6-4942-98A1-DB8E5510DFA9}" srcOrd="3" destOrd="0" presId="urn:microsoft.com/office/officeart/2018/2/layout/IconLabelDescriptionList"/>
    <dgm:cxn modelId="{47388C8C-C5D7-40E3-B9AA-AB250F2B9649}" type="presParOf" srcId="{12051DE4-175C-45B4-BCA5-941DB7EC95CE}" destId="{5E980B83-07A5-4624-BB38-AC491888C34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B4E08F-B020-40BD-B077-CCEA564D56A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FDE12B-1BEF-454C-BA48-67E070EB9D05}">
      <dgm:prSet/>
      <dgm:spPr/>
      <dgm:t>
        <a:bodyPr/>
        <a:lstStyle/>
        <a:p>
          <a:pPr>
            <a:defRPr b="1"/>
          </a:pPr>
          <a:r>
            <a:rPr lang="en-US" b="1" dirty="0"/>
            <a:t>Project Idea:</a:t>
          </a:r>
          <a:r>
            <a:rPr lang="en-US" dirty="0"/>
            <a:t> Leverage the capabilities of Large Language Models (LLMs) and fine-tune them to perform advanced NLP tasks on news texts in Arabic and English.</a:t>
          </a:r>
        </a:p>
      </dgm:t>
    </dgm:pt>
    <dgm:pt modelId="{CB160C99-1D47-4478-8419-0DEB58312055}" type="parTrans" cxnId="{2E13B5D4-3642-40B7-BCD2-78F01C12F61A}">
      <dgm:prSet/>
      <dgm:spPr/>
      <dgm:t>
        <a:bodyPr/>
        <a:lstStyle/>
        <a:p>
          <a:endParaRPr lang="en-US"/>
        </a:p>
      </dgm:t>
    </dgm:pt>
    <dgm:pt modelId="{DEE8FAC6-D68B-4DC1-AB94-91A1BBA690CE}" type="sibTrans" cxnId="{2E13B5D4-3642-40B7-BCD2-78F01C12F61A}">
      <dgm:prSet/>
      <dgm:spPr/>
      <dgm:t>
        <a:bodyPr/>
        <a:lstStyle/>
        <a:p>
          <a:endParaRPr lang="en-US"/>
        </a:p>
      </dgm:t>
    </dgm:pt>
    <dgm:pt modelId="{39F342C5-CE8D-4161-97F5-7235B1B65928}">
      <dgm:prSet/>
      <dgm:spPr/>
      <dgm:t>
        <a:bodyPr/>
        <a:lstStyle/>
        <a:p>
          <a:pPr>
            <a:defRPr b="1"/>
          </a:pPr>
          <a:r>
            <a:rPr lang="en-US" b="1" dirty="0"/>
            <a:t>Objectives:</a:t>
          </a:r>
          <a:endParaRPr lang="en-US" dirty="0"/>
        </a:p>
      </dgm:t>
    </dgm:pt>
    <dgm:pt modelId="{DE5059CF-F360-4167-9CF2-7CA2EBDF6A1B}" type="parTrans" cxnId="{C8145EC6-8557-4C18-996F-3A8D5A73E000}">
      <dgm:prSet/>
      <dgm:spPr/>
      <dgm:t>
        <a:bodyPr/>
        <a:lstStyle/>
        <a:p>
          <a:endParaRPr lang="en-US"/>
        </a:p>
      </dgm:t>
    </dgm:pt>
    <dgm:pt modelId="{EC42707B-D1FA-49BD-B54D-0678AFAA62FD}" type="sibTrans" cxnId="{C8145EC6-8557-4C18-996F-3A8D5A73E000}">
      <dgm:prSet/>
      <dgm:spPr/>
      <dgm:t>
        <a:bodyPr/>
        <a:lstStyle/>
        <a:p>
          <a:endParaRPr lang="en-US"/>
        </a:p>
      </dgm:t>
    </dgm:pt>
    <dgm:pt modelId="{CC168616-D03B-4796-91AC-0217BF483AED}">
      <dgm:prSet custT="1"/>
      <dgm:spPr/>
      <dgm:t>
        <a:bodyPr anchor="ctr"/>
        <a:lstStyle/>
        <a:p>
          <a:r>
            <a:rPr lang="en-US" sz="1400" dirty="0"/>
            <a:t>Fine-tune the Qwen model (version 1.5 with 2.5 billion parameters) for tasks such as: translating titles and content, extracting keywords, summarizing news, and Named Entity Recognition.</a:t>
          </a:r>
        </a:p>
      </dgm:t>
    </dgm:pt>
    <dgm:pt modelId="{3E97CAEC-6ED9-4731-ADE1-464530831939}" type="parTrans" cxnId="{4511F92B-E8F1-424F-98B4-08124A971583}">
      <dgm:prSet/>
      <dgm:spPr/>
      <dgm:t>
        <a:bodyPr/>
        <a:lstStyle/>
        <a:p>
          <a:endParaRPr lang="en-US"/>
        </a:p>
      </dgm:t>
    </dgm:pt>
    <dgm:pt modelId="{51BF3B22-205C-4967-BA1E-C7DA7DDDB618}" type="sibTrans" cxnId="{4511F92B-E8F1-424F-98B4-08124A971583}">
      <dgm:prSet/>
      <dgm:spPr/>
      <dgm:t>
        <a:bodyPr/>
        <a:lstStyle/>
        <a:p>
          <a:endParaRPr lang="en-US"/>
        </a:p>
      </dgm:t>
    </dgm:pt>
    <dgm:pt modelId="{CDE962CB-56F2-4A3E-AA0F-D68A410E6BF1}">
      <dgm:prSet/>
      <dgm:spPr/>
      <dgm:t>
        <a:bodyPr/>
        <a:lstStyle/>
        <a:p>
          <a:pPr>
            <a:defRPr b="1"/>
          </a:pPr>
          <a:r>
            <a:rPr lang="en-US" dirty="0"/>
            <a:t>Build a system capable of understanding context and providing accurate and structured outputs</a:t>
          </a:r>
        </a:p>
      </dgm:t>
    </dgm:pt>
    <dgm:pt modelId="{9067067D-483B-4CAF-93F7-F3A7C881E960}" type="parTrans" cxnId="{8F6E0FAA-4566-4368-B1C4-B991A2993BE2}">
      <dgm:prSet/>
      <dgm:spPr/>
      <dgm:t>
        <a:bodyPr/>
        <a:lstStyle/>
        <a:p>
          <a:endParaRPr lang="en-US"/>
        </a:p>
      </dgm:t>
    </dgm:pt>
    <dgm:pt modelId="{6C1097EF-C88F-4D3C-82EE-C1724DEAD8BE}" type="sibTrans" cxnId="{8F6E0FAA-4566-4368-B1C4-B991A2993BE2}">
      <dgm:prSet/>
      <dgm:spPr/>
      <dgm:t>
        <a:bodyPr/>
        <a:lstStyle/>
        <a:p>
          <a:endParaRPr lang="en-US"/>
        </a:p>
      </dgm:t>
    </dgm:pt>
    <dgm:pt modelId="{D6C487F6-12A4-4809-875B-EB64DDB3564C}" type="pres">
      <dgm:prSet presAssocID="{98B4E08F-B020-40BD-B077-CCEA564D56AE}" presName="root" presStyleCnt="0">
        <dgm:presLayoutVars>
          <dgm:dir/>
          <dgm:resizeHandles val="exact"/>
        </dgm:presLayoutVars>
      </dgm:prSet>
      <dgm:spPr/>
    </dgm:pt>
    <dgm:pt modelId="{20992E11-D7FA-4FD1-A576-730322BA9252}" type="pres">
      <dgm:prSet presAssocID="{C4FDE12B-1BEF-454C-BA48-67E070EB9D05}" presName="compNode" presStyleCnt="0"/>
      <dgm:spPr/>
    </dgm:pt>
    <dgm:pt modelId="{DEC1C5FD-ABA7-4143-ADE6-44C5B05C1F0D}" type="pres">
      <dgm:prSet presAssocID="{C4FDE12B-1BEF-454C-BA48-67E070EB9D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6371A84-3962-4D1A-8471-B58D7B4C6919}" type="pres">
      <dgm:prSet presAssocID="{C4FDE12B-1BEF-454C-BA48-67E070EB9D05}" presName="iconSpace" presStyleCnt="0"/>
      <dgm:spPr/>
    </dgm:pt>
    <dgm:pt modelId="{A2F4155D-217F-4454-804E-35718C164883}" type="pres">
      <dgm:prSet presAssocID="{C4FDE12B-1BEF-454C-BA48-67E070EB9D05}" presName="parTx" presStyleLbl="revTx" presStyleIdx="0" presStyleCnt="6">
        <dgm:presLayoutVars>
          <dgm:chMax val="0"/>
          <dgm:chPref val="0"/>
        </dgm:presLayoutVars>
      </dgm:prSet>
      <dgm:spPr/>
    </dgm:pt>
    <dgm:pt modelId="{6801745F-A962-4ED8-9E24-B17E585F08D0}" type="pres">
      <dgm:prSet presAssocID="{C4FDE12B-1BEF-454C-BA48-67E070EB9D05}" presName="txSpace" presStyleCnt="0"/>
      <dgm:spPr/>
    </dgm:pt>
    <dgm:pt modelId="{9086026C-015A-4DED-83EB-7DE497E0905F}" type="pres">
      <dgm:prSet presAssocID="{C4FDE12B-1BEF-454C-BA48-67E070EB9D05}" presName="desTx" presStyleLbl="revTx" presStyleIdx="1" presStyleCnt="6">
        <dgm:presLayoutVars/>
      </dgm:prSet>
      <dgm:spPr/>
    </dgm:pt>
    <dgm:pt modelId="{3EE00D57-7989-4BFC-BB0D-DF29B709E9CA}" type="pres">
      <dgm:prSet presAssocID="{DEE8FAC6-D68B-4DC1-AB94-91A1BBA690CE}" presName="sibTrans" presStyleCnt="0"/>
      <dgm:spPr/>
    </dgm:pt>
    <dgm:pt modelId="{439DECFF-E49A-482C-9341-D5C8F308517F}" type="pres">
      <dgm:prSet presAssocID="{39F342C5-CE8D-4161-97F5-7235B1B65928}" presName="compNode" presStyleCnt="0"/>
      <dgm:spPr/>
    </dgm:pt>
    <dgm:pt modelId="{65541010-38DC-4FEB-A02F-A9F2E67A3BC9}" type="pres">
      <dgm:prSet presAssocID="{39F342C5-CE8D-4161-97F5-7235B1B65928}" presName="iconRect" presStyleLbl="node1" presStyleIdx="1" presStyleCnt="3" custLinFactNeighborX="64603" custLinFactNeighborY="5774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55E0E79-1CA4-4F7D-BAC9-BFC4824AD1CF}" type="pres">
      <dgm:prSet presAssocID="{39F342C5-CE8D-4161-97F5-7235B1B65928}" presName="iconSpace" presStyleCnt="0"/>
      <dgm:spPr/>
    </dgm:pt>
    <dgm:pt modelId="{397CA907-987A-4836-9233-55F2A44A4A99}" type="pres">
      <dgm:prSet presAssocID="{39F342C5-CE8D-4161-97F5-7235B1B65928}" presName="parTx" presStyleLbl="revTx" presStyleIdx="2" presStyleCnt="6" custLinFactNeighborX="24396" custLinFactNeighborY="35834">
        <dgm:presLayoutVars>
          <dgm:chMax val="0"/>
          <dgm:chPref val="0"/>
        </dgm:presLayoutVars>
      </dgm:prSet>
      <dgm:spPr/>
    </dgm:pt>
    <dgm:pt modelId="{561DF445-5BDE-4A64-818C-DAAA040798B6}" type="pres">
      <dgm:prSet presAssocID="{39F342C5-CE8D-4161-97F5-7235B1B65928}" presName="txSpace" presStyleCnt="0"/>
      <dgm:spPr/>
    </dgm:pt>
    <dgm:pt modelId="{E2B69857-91A8-4437-8F44-F9B6870BFB3B}" type="pres">
      <dgm:prSet presAssocID="{39F342C5-CE8D-4161-97F5-7235B1B65928}" presName="desTx" presStyleLbl="revTx" presStyleIdx="3" presStyleCnt="6" custScaleX="112980" custScaleY="262517" custLinFactNeighborX="0" custLinFactNeighborY="-27667">
        <dgm:presLayoutVars/>
      </dgm:prSet>
      <dgm:spPr/>
    </dgm:pt>
    <dgm:pt modelId="{A424545D-8B6C-440F-A47C-55948BC1BD22}" type="pres">
      <dgm:prSet presAssocID="{EC42707B-D1FA-49BD-B54D-0678AFAA62FD}" presName="sibTrans" presStyleCnt="0"/>
      <dgm:spPr/>
    </dgm:pt>
    <dgm:pt modelId="{EAA54255-231E-4979-98EC-BFF1E1A6195F}" type="pres">
      <dgm:prSet presAssocID="{CDE962CB-56F2-4A3E-AA0F-D68A410E6BF1}" presName="compNode" presStyleCnt="0"/>
      <dgm:spPr/>
    </dgm:pt>
    <dgm:pt modelId="{6F7942D6-8F92-4F91-B7C2-B0027475D7D6}" type="pres">
      <dgm:prSet presAssocID="{CDE962CB-56F2-4A3E-AA0F-D68A410E6BF1}" presName="iconRect" presStyleLbl="node1" presStyleIdx="2" presStyleCnt="3" custLinFactNeighborX="8500" custLinFactNeighborY="1397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solidFill>
            <a:schemeClr val="bg2">
              <a:lumMod val="60000"/>
              <a:lumOff val="4000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E4D82C3-83B1-4B2A-BC9A-513256CCC861}" type="pres">
      <dgm:prSet presAssocID="{CDE962CB-56F2-4A3E-AA0F-D68A410E6BF1}" presName="iconSpace" presStyleCnt="0"/>
      <dgm:spPr/>
    </dgm:pt>
    <dgm:pt modelId="{9EC555D2-1E8E-4AB7-836E-C004ED179CF6}" type="pres">
      <dgm:prSet presAssocID="{CDE962CB-56F2-4A3E-AA0F-D68A410E6BF1}" presName="parTx" presStyleLbl="revTx" presStyleIdx="4" presStyleCnt="6" custLinFactNeighborX="-8330" custLinFactNeighborY="30148">
        <dgm:presLayoutVars>
          <dgm:chMax val="0"/>
          <dgm:chPref val="0"/>
        </dgm:presLayoutVars>
      </dgm:prSet>
      <dgm:spPr/>
    </dgm:pt>
    <dgm:pt modelId="{430E35CF-9F0E-4CFB-8623-41FB44082F11}" type="pres">
      <dgm:prSet presAssocID="{CDE962CB-56F2-4A3E-AA0F-D68A410E6BF1}" presName="txSpace" presStyleCnt="0"/>
      <dgm:spPr/>
    </dgm:pt>
    <dgm:pt modelId="{7EAB0E97-F21D-459A-BD89-B195DBD9A499}" type="pres">
      <dgm:prSet presAssocID="{CDE962CB-56F2-4A3E-AA0F-D68A410E6BF1}" presName="desTx" presStyleLbl="revTx" presStyleIdx="5" presStyleCnt="6">
        <dgm:presLayoutVars/>
      </dgm:prSet>
      <dgm:spPr/>
    </dgm:pt>
  </dgm:ptLst>
  <dgm:cxnLst>
    <dgm:cxn modelId="{9033B125-C819-442B-9369-8BA4405E5000}" type="presOf" srcId="{C4FDE12B-1BEF-454C-BA48-67E070EB9D05}" destId="{A2F4155D-217F-4454-804E-35718C164883}" srcOrd="0" destOrd="0" presId="urn:microsoft.com/office/officeart/2018/2/layout/IconLabelDescriptionList"/>
    <dgm:cxn modelId="{4511F92B-E8F1-424F-98B4-08124A971583}" srcId="{39F342C5-CE8D-4161-97F5-7235B1B65928}" destId="{CC168616-D03B-4796-91AC-0217BF483AED}" srcOrd="0" destOrd="0" parTransId="{3E97CAEC-6ED9-4731-ADE1-464530831939}" sibTransId="{51BF3B22-205C-4967-BA1E-C7DA7DDDB618}"/>
    <dgm:cxn modelId="{5688A948-8FCA-47AD-89DF-9A20DA3A22AE}" type="presOf" srcId="{CC168616-D03B-4796-91AC-0217BF483AED}" destId="{E2B69857-91A8-4437-8F44-F9B6870BFB3B}" srcOrd="0" destOrd="0" presId="urn:microsoft.com/office/officeart/2018/2/layout/IconLabelDescriptionList"/>
    <dgm:cxn modelId="{60CAF081-2503-4AAD-9696-A2B3067D3B58}" type="presOf" srcId="{CDE962CB-56F2-4A3E-AA0F-D68A410E6BF1}" destId="{9EC555D2-1E8E-4AB7-836E-C004ED179CF6}" srcOrd="0" destOrd="0" presId="urn:microsoft.com/office/officeart/2018/2/layout/IconLabelDescriptionList"/>
    <dgm:cxn modelId="{69174584-9F55-4D25-8780-1416D2D7F164}" type="presOf" srcId="{98B4E08F-B020-40BD-B077-CCEA564D56AE}" destId="{D6C487F6-12A4-4809-875B-EB64DDB3564C}" srcOrd="0" destOrd="0" presId="urn:microsoft.com/office/officeart/2018/2/layout/IconLabelDescriptionList"/>
    <dgm:cxn modelId="{8F6E0FAA-4566-4368-B1C4-B991A2993BE2}" srcId="{98B4E08F-B020-40BD-B077-CCEA564D56AE}" destId="{CDE962CB-56F2-4A3E-AA0F-D68A410E6BF1}" srcOrd="2" destOrd="0" parTransId="{9067067D-483B-4CAF-93F7-F3A7C881E960}" sibTransId="{6C1097EF-C88F-4D3C-82EE-C1724DEAD8BE}"/>
    <dgm:cxn modelId="{940D12C3-BAF1-4D5E-A3E3-A9E904F8376C}" type="presOf" srcId="{39F342C5-CE8D-4161-97F5-7235B1B65928}" destId="{397CA907-987A-4836-9233-55F2A44A4A99}" srcOrd="0" destOrd="0" presId="urn:microsoft.com/office/officeart/2018/2/layout/IconLabelDescriptionList"/>
    <dgm:cxn modelId="{C8145EC6-8557-4C18-996F-3A8D5A73E000}" srcId="{98B4E08F-B020-40BD-B077-CCEA564D56AE}" destId="{39F342C5-CE8D-4161-97F5-7235B1B65928}" srcOrd="1" destOrd="0" parTransId="{DE5059CF-F360-4167-9CF2-7CA2EBDF6A1B}" sibTransId="{EC42707B-D1FA-49BD-B54D-0678AFAA62FD}"/>
    <dgm:cxn modelId="{2E13B5D4-3642-40B7-BCD2-78F01C12F61A}" srcId="{98B4E08F-B020-40BD-B077-CCEA564D56AE}" destId="{C4FDE12B-1BEF-454C-BA48-67E070EB9D05}" srcOrd="0" destOrd="0" parTransId="{CB160C99-1D47-4478-8419-0DEB58312055}" sibTransId="{DEE8FAC6-D68B-4DC1-AB94-91A1BBA690CE}"/>
    <dgm:cxn modelId="{0A2104AF-6989-4001-954F-ABBA73C159CA}" type="presParOf" srcId="{D6C487F6-12A4-4809-875B-EB64DDB3564C}" destId="{20992E11-D7FA-4FD1-A576-730322BA9252}" srcOrd="0" destOrd="0" presId="urn:microsoft.com/office/officeart/2018/2/layout/IconLabelDescriptionList"/>
    <dgm:cxn modelId="{8C2ACACA-F8BD-4870-9E8A-31999BE8C513}" type="presParOf" srcId="{20992E11-D7FA-4FD1-A576-730322BA9252}" destId="{DEC1C5FD-ABA7-4143-ADE6-44C5B05C1F0D}" srcOrd="0" destOrd="0" presId="urn:microsoft.com/office/officeart/2018/2/layout/IconLabelDescriptionList"/>
    <dgm:cxn modelId="{85DFC700-2355-40DD-A521-8FF54C7426AA}" type="presParOf" srcId="{20992E11-D7FA-4FD1-A576-730322BA9252}" destId="{66371A84-3962-4D1A-8471-B58D7B4C6919}" srcOrd="1" destOrd="0" presId="urn:microsoft.com/office/officeart/2018/2/layout/IconLabelDescriptionList"/>
    <dgm:cxn modelId="{8EA57F54-854B-4865-BE50-83867C0FD99E}" type="presParOf" srcId="{20992E11-D7FA-4FD1-A576-730322BA9252}" destId="{A2F4155D-217F-4454-804E-35718C164883}" srcOrd="2" destOrd="0" presId="urn:microsoft.com/office/officeart/2018/2/layout/IconLabelDescriptionList"/>
    <dgm:cxn modelId="{773E8F40-EDE1-4716-857D-2BC4A0397EF3}" type="presParOf" srcId="{20992E11-D7FA-4FD1-A576-730322BA9252}" destId="{6801745F-A962-4ED8-9E24-B17E585F08D0}" srcOrd="3" destOrd="0" presId="urn:microsoft.com/office/officeart/2018/2/layout/IconLabelDescriptionList"/>
    <dgm:cxn modelId="{EAACB794-A914-49CB-9CE7-F5A4F19FD297}" type="presParOf" srcId="{20992E11-D7FA-4FD1-A576-730322BA9252}" destId="{9086026C-015A-4DED-83EB-7DE497E0905F}" srcOrd="4" destOrd="0" presId="urn:microsoft.com/office/officeart/2018/2/layout/IconLabelDescriptionList"/>
    <dgm:cxn modelId="{5C30D6C5-0B08-4E24-9E0D-E4ED86AB7468}" type="presParOf" srcId="{D6C487F6-12A4-4809-875B-EB64DDB3564C}" destId="{3EE00D57-7989-4BFC-BB0D-DF29B709E9CA}" srcOrd="1" destOrd="0" presId="urn:microsoft.com/office/officeart/2018/2/layout/IconLabelDescriptionList"/>
    <dgm:cxn modelId="{F6E7B007-88CA-42A6-B700-E2668622428D}" type="presParOf" srcId="{D6C487F6-12A4-4809-875B-EB64DDB3564C}" destId="{439DECFF-E49A-482C-9341-D5C8F308517F}" srcOrd="2" destOrd="0" presId="urn:microsoft.com/office/officeart/2018/2/layout/IconLabelDescriptionList"/>
    <dgm:cxn modelId="{0E338664-516A-4C41-ABFD-32A9F72611D2}" type="presParOf" srcId="{439DECFF-E49A-482C-9341-D5C8F308517F}" destId="{65541010-38DC-4FEB-A02F-A9F2E67A3BC9}" srcOrd="0" destOrd="0" presId="urn:microsoft.com/office/officeart/2018/2/layout/IconLabelDescriptionList"/>
    <dgm:cxn modelId="{69966FA1-11CB-46DF-A696-FD53453D5369}" type="presParOf" srcId="{439DECFF-E49A-482C-9341-D5C8F308517F}" destId="{855E0E79-1CA4-4F7D-BAC9-BFC4824AD1CF}" srcOrd="1" destOrd="0" presId="urn:microsoft.com/office/officeart/2018/2/layout/IconLabelDescriptionList"/>
    <dgm:cxn modelId="{B3A69FF1-6CE1-451C-9E26-3372CFCD20EE}" type="presParOf" srcId="{439DECFF-E49A-482C-9341-D5C8F308517F}" destId="{397CA907-987A-4836-9233-55F2A44A4A99}" srcOrd="2" destOrd="0" presId="urn:microsoft.com/office/officeart/2018/2/layout/IconLabelDescriptionList"/>
    <dgm:cxn modelId="{0E86A3E0-E5D8-49DA-89BA-62F952998E47}" type="presParOf" srcId="{439DECFF-E49A-482C-9341-D5C8F308517F}" destId="{561DF445-5BDE-4A64-818C-DAAA040798B6}" srcOrd="3" destOrd="0" presId="urn:microsoft.com/office/officeart/2018/2/layout/IconLabelDescriptionList"/>
    <dgm:cxn modelId="{0A68B0C0-9201-4709-A3BB-71F27DE4F088}" type="presParOf" srcId="{439DECFF-E49A-482C-9341-D5C8F308517F}" destId="{E2B69857-91A8-4437-8F44-F9B6870BFB3B}" srcOrd="4" destOrd="0" presId="urn:microsoft.com/office/officeart/2018/2/layout/IconLabelDescriptionList"/>
    <dgm:cxn modelId="{859511F9-1F8D-4166-81E4-0D252C5372A6}" type="presParOf" srcId="{D6C487F6-12A4-4809-875B-EB64DDB3564C}" destId="{A424545D-8B6C-440F-A47C-55948BC1BD22}" srcOrd="3" destOrd="0" presId="urn:microsoft.com/office/officeart/2018/2/layout/IconLabelDescriptionList"/>
    <dgm:cxn modelId="{150DA9EB-ABD2-4471-A2DF-3138197AD647}" type="presParOf" srcId="{D6C487F6-12A4-4809-875B-EB64DDB3564C}" destId="{EAA54255-231E-4979-98EC-BFF1E1A6195F}" srcOrd="4" destOrd="0" presId="urn:microsoft.com/office/officeart/2018/2/layout/IconLabelDescriptionList"/>
    <dgm:cxn modelId="{A947B2D7-61F5-4362-BF11-ED9286209613}" type="presParOf" srcId="{EAA54255-231E-4979-98EC-BFF1E1A6195F}" destId="{6F7942D6-8F92-4F91-B7C2-B0027475D7D6}" srcOrd="0" destOrd="0" presId="urn:microsoft.com/office/officeart/2018/2/layout/IconLabelDescriptionList"/>
    <dgm:cxn modelId="{91BF9DDA-7789-4051-8AFE-030CD184901B}" type="presParOf" srcId="{EAA54255-231E-4979-98EC-BFF1E1A6195F}" destId="{7E4D82C3-83B1-4B2A-BC9A-513256CCC861}" srcOrd="1" destOrd="0" presId="urn:microsoft.com/office/officeart/2018/2/layout/IconLabelDescriptionList"/>
    <dgm:cxn modelId="{DE9B6E8C-1CA5-4252-9F98-653431077049}" type="presParOf" srcId="{EAA54255-231E-4979-98EC-BFF1E1A6195F}" destId="{9EC555D2-1E8E-4AB7-836E-C004ED179CF6}" srcOrd="2" destOrd="0" presId="urn:microsoft.com/office/officeart/2018/2/layout/IconLabelDescriptionList"/>
    <dgm:cxn modelId="{7AA5B5BB-F8A6-4D0C-9C5F-CB994700EB13}" type="presParOf" srcId="{EAA54255-231E-4979-98EC-BFF1E1A6195F}" destId="{430E35CF-9F0E-4CFB-8623-41FB44082F11}" srcOrd="3" destOrd="0" presId="urn:microsoft.com/office/officeart/2018/2/layout/IconLabelDescriptionList"/>
    <dgm:cxn modelId="{DA4888E3-EED7-4C7C-9C3F-802BD23F746D}" type="presParOf" srcId="{EAA54255-231E-4979-98EC-BFF1E1A6195F}" destId="{7EAB0E97-F21D-459A-BD89-B195DBD9A49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99769-7080-400C-AB6B-0D05B0B55C70}">
      <dsp:nvSpPr>
        <dsp:cNvPr id="0" name=""/>
        <dsp:cNvSpPr/>
      </dsp:nvSpPr>
      <dsp:spPr>
        <a:xfrm>
          <a:off x="2968" y="203357"/>
          <a:ext cx="2978084" cy="2978084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3894" tIns="34290" rIns="16389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Introduction</a:t>
          </a:r>
        </a:p>
      </dsp:txBody>
      <dsp:txXfrm>
        <a:off x="439098" y="639487"/>
        <a:ext cx="2105824" cy="2105824"/>
      </dsp:txXfrm>
    </dsp:sp>
    <dsp:sp modelId="{198447B9-5E10-43E9-898C-F589D64B4F3E}">
      <dsp:nvSpPr>
        <dsp:cNvPr id="0" name=""/>
        <dsp:cNvSpPr/>
      </dsp:nvSpPr>
      <dsp:spPr>
        <a:xfrm>
          <a:off x="2385436" y="203357"/>
          <a:ext cx="2978084" cy="2978084"/>
        </a:xfrm>
        <a:prstGeom prst="ellipse">
          <a:avLst/>
        </a:prstGeom>
        <a:solidFill>
          <a:schemeClr val="accent5">
            <a:alpha val="50000"/>
            <a:hueOff val="-1721492"/>
            <a:satOff val="-9408"/>
            <a:lumOff val="-163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3894" tIns="34290" rIns="16389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Objectives</a:t>
          </a:r>
        </a:p>
      </dsp:txBody>
      <dsp:txXfrm>
        <a:off x="2821566" y="639487"/>
        <a:ext cx="2105824" cy="2105824"/>
      </dsp:txXfrm>
    </dsp:sp>
    <dsp:sp modelId="{39569148-566C-4C3F-9FB9-E17091A98397}">
      <dsp:nvSpPr>
        <dsp:cNvPr id="0" name=""/>
        <dsp:cNvSpPr/>
      </dsp:nvSpPr>
      <dsp:spPr>
        <a:xfrm>
          <a:off x="4767904" y="203357"/>
          <a:ext cx="2978084" cy="2978084"/>
        </a:xfrm>
        <a:prstGeom prst="ellipse">
          <a:avLst/>
        </a:prstGeom>
        <a:solidFill>
          <a:schemeClr val="accent5">
            <a:alpha val="50000"/>
            <a:hueOff val="-3442985"/>
            <a:satOff val="-18815"/>
            <a:lumOff val="-326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3894" tIns="34290" rIns="16389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Main points</a:t>
          </a:r>
        </a:p>
      </dsp:txBody>
      <dsp:txXfrm>
        <a:off x="5204034" y="639487"/>
        <a:ext cx="2105824" cy="2105824"/>
      </dsp:txXfrm>
    </dsp:sp>
    <dsp:sp modelId="{A35327D8-F511-4FCD-BC4D-4DBEE108F316}">
      <dsp:nvSpPr>
        <dsp:cNvPr id="0" name=""/>
        <dsp:cNvSpPr/>
      </dsp:nvSpPr>
      <dsp:spPr>
        <a:xfrm>
          <a:off x="7150371" y="203357"/>
          <a:ext cx="2978084" cy="2978084"/>
        </a:xfrm>
        <a:prstGeom prst="ellipse">
          <a:avLst/>
        </a:prstGeom>
        <a:solidFill>
          <a:schemeClr val="accent5">
            <a:alpha val="50000"/>
            <a:hueOff val="-5164477"/>
            <a:satOff val="-28223"/>
            <a:lumOff val="-490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3894" tIns="34290" rIns="16389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Conclusion</a:t>
          </a:r>
        </a:p>
      </dsp:txBody>
      <dsp:txXfrm>
        <a:off x="7586501" y="639487"/>
        <a:ext cx="2105824" cy="2105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62A79-2F92-4782-984B-ED2F7640680A}">
      <dsp:nvSpPr>
        <dsp:cNvPr id="0" name=""/>
        <dsp:cNvSpPr/>
      </dsp:nvSpPr>
      <dsp:spPr>
        <a:xfrm>
          <a:off x="6903" y="703736"/>
          <a:ext cx="782578" cy="7825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7D225-75B5-4889-82A9-DE38A5982A2B}">
      <dsp:nvSpPr>
        <dsp:cNvPr id="0" name=""/>
        <dsp:cNvSpPr/>
      </dsp:nvSpPr>
      <dsp:spPr>
        <a:xfrm>
          <a:off x="6903" y="1582728"/>
          <a:ext cx="2235937" cy="660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Our Decision:</a:t>
          </a:r>
          <a:endParaRPr lang="en-US" sz="1400" kern="1200"/>
        </a:p>
      </dsp:txBody>
      <dsp:txXfrm>
        <a:off x="6903" y="1582728"/>
        <a:ext cx="2235937" cy="660300"/>
      </dsp:txXfrm>
    </dsp:sp>
    <dsp:sp modelId="{02D39B10-3C90-4C14-B107-1D0A8FF05B25}">
      <dsp:nvSpPr>
        <dsp:cNvPr id="0" name=""/>
        <dsp:cNvSpPr/>
      </dsp:nvSpPr>
      <dsp:spPr>
        <a:xfrm>
          <a:off x="6903" y="2287872"/>
          <a:ext cx="2235937" cy="65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6E45F-A471-455C-AD22-DCA9CECC2B3C}">
      <dsp:nvSpPr>
        <dsp:cNvPr id="0" name=""/>
        <dsp:cNvSpPr/>
      </dsp:nvSpPr>
      <dsp:spPr>
        <a:xfrm>
          <a:off x="2634130" y="703736"/>
          <a:ext cx="782578" cy="7825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9A310-F4BD-475A-98B9-5A1FB96143BF}">
      <dsp:nvSpPr>
        <dsp:cNvPr id="0" name=""/>
        <dsp:cNvSpPr/>
      </dsp:nvSpPr>
      <dsp:spPr>
        <a:xfrm>
          <a:off x="2634130" y="1582728"/>
          <a:ext cx="2235937" cy="660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We decided to move from </a:t>
          </a:r>
          <a:r>
            <a:rPr lang="en-US" sz="1400" b="1" kern="1200"/>
            <a:t>LSTM → Transformer-based model</a:t>
          </a:r>
          <a:r>
            <a:rPr lang="en-US" sz="1400" kern="1200"/>
            <a:t>.</a:t>
          </a:r>
        </a:p>
      </dsp:txBody>
      <dsp:txXfrm>
        <a:off x="2634130" y="1582728"/>
        <a:ext cx="2235937" cy="660300"/>
      </dsp:txXfrm>
    </dsp:sp>
    <dsp:sp modelId="{E1122C85-1839-4FE2-B26B-204525DD62AF}">
      <dsp:nvSpPr>
        <dsp:cNvPr id="0" name=""/>
        <dsp:cNvSpPr/>
      </dsp:nvSpPr>
      <dsp:spPr>
        <a:xfrm>
          <a:off x="2634130" y="2287872"/>
          <a:ext cx="2235937" cy="65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41420-73B0-4D8B-AAAE-3ABE59CF11C4}">
      <dsp:nvSpPr>
        <dsp:cNvPr id="0" name=""/>
        <dsp:cNvSpPr/>
      </dsp:nvSpPr>
      <dsp:spPr>
        <a:xfrm>
          <a:off x="5261357" y="703736"/>
          <a:ext cx="782578" cy="7825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894B7-18FD-4CF4-861E-18A92206CBA1}">
      <dsp:nvSpPr>
        <dsp:cNvPr id="0" name=""/>
        <dsp:cNvSpPr/>
      </dsp:nvSpPr>
      <dsp:spPr>
        <a:xfrm>
          <a:off x="5261357" y="1582728"/>
          <a:ext cx="2235937" cy="660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Transformers like Qwen</a:t>
          </a:r>
          <a:r>
            <a:rPr lang="en-US" sz="1400" kern="1200"/>
            <a:t> handle:</a:t>
          </a:r>
        </a:p>
      </dsp:txBody>
      <dsp:txXfrm>
        <a:off x="5261357" y="1582728"/>
        <a:ext cx="2235937" cy="660300"/>
      </dsp:txXfrm>
    </dsp:sp>
    <dsp:sp modelId="{BA84740D-2833-4A60-9155-ECA5C6C74AAF}">
      <dsp:nvSpPr>
        <dsp:cNvPr id="0" name=""/>
        <dsp:cNvSpPr/>
      </dsp:nvSpPr>
      <dsp:spPr>
        <a:xfrm>
          <a:off x="5261357" y="2287872"/>
          <a:ext cx="2235937" cy="65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Long-range dependencies better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Parallel processing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Larger and more diverse data</a:t>
          </a:r>
        </a:p>
      </dsp:txBody>
      <dsp:txXfrm>
        <a:off x="5261357" y="2287872"/>
        <a:ext cx="2235937" cy="658053"/>
      </dsp:txXfrm>
    </dsp:sp>
    <dsp:sp modelId="{D91CEB51-BA92-4AA4-89DA-F8E063586124}">
      <dsp:nvSpPr>
        <dsp:cNvPr id="0" name=""/>
        <dsp:cNvSpPr/>
      </dsp:nvSpPr>
      <dsp:spPr>
        <a:xfrm>
          <a:off x="7888583" y="703736"/>
          <a:ext cx="782578" cy="7825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FD944-20C3-401E-B811-E41F007D4652}">
      <dsp:nvSpPr>
        <dsp:cNvPr id="0" name=""/>
        <dsp:cNvSpPr/>
      </dsp:nvSpPr>
      <dsp:spPr>
        <a:xfrm>
          <a:off x="7888583" y="1582728"/>
          <a:ext cx="2235937" cy="660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Fine-tuning Qwen</a:t>
          </a:r>
          <a:r>
            <a:rPr lang="en-US" sz="1400" kern="1200"/>
            <a:t> allowed us to better adapt to both Arabic &amp; English news data.</a:t>
          </a:r>
        </a:p>
      </dsp:txBody>
      <dsp:txXfrm>
        <a:off x="7888583" y="1582728"/>
        <a:ext cx="2235937" cy="660300"/>
      </dsp:txXfrm>
    </dsp:sp>
    <dsp:sp modelId="{5E980B83-07A5-4624-BB38-AC491888C348}">
      <dsp:nvSpPr>
        <dsp:cNvPr id="0" name=""/>
        <dsp:cNvSpPr/>
      </dsp:nvSpPr>
      <dsp:spPr>
        <a:xfrm>
          <a:off x="7888583" y="2287872"/>
          <a:ext cx="2235937" cy="658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1C5FD-ABA7-4143-ADE6-44C5B05C1F0D}">
      <dsp:nvSpPr>
        <dsp:cNvPr id="0" name=""/>
        <dsp:cNvSpPr/>
      </dsp:nvSpPr>
      <dsp:spPr>
        <a:xfrm>
          <a:off x="10859" y="320217"/>
          <a:ext cx="1016839" cy="1016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4155D-217F-4454-804E-35718C164883}">
      <dsp:nvSpPr>
        <dsp:cNvPr id="0" name=""/>
        <dsp:cNvSpPr/>
      </dsp:nvSpPr>
      <dsp:spPr>
        <a:xfrm>
          <a:off x="10859" y="1455064"/>
          <a:ext cx="2905254" cy="981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Project Idea:</a:t>
          </a:r>
          <a:r>
            <a:rPr lang="en-US" sz="1400" kern="1200" dirty="0"/>
            <a:t> Leverage the capabilities of Large Language Models (LLMs) and fine-tune them to perform advanced NLP tasks on news texts in Arabic and English.</a:t>
          </a:r>
        </a:p>
      </dsp:txBody>
      <dsp:txXfrm>
        <a:off x="10859" y="1455064"/>
        <a:ext cx="2905254" cy="981481"/>
      </dsp:txXfrm>
    </dsp:sp>
    <dsp:sp modelId="{9086026C-015A-4DED-83EB-7DE497E0905F}">
      <dsp:nvSpPr>
        <dsp:cNvPr id="0" name=""/>
        <dsp:cNvSpPr/>
      </dsp:nvSpPr>
      <dsp:spPr>
        <a:xfrm>
          <a:off x="10859" y="2491433"/>
          <a:ext cx="2905254" cy="57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541010-38DC-4FEB-A02F-A9F2E67A3BC9}">
      <dsp:nvSpPr>
        <dsp:cNvPr id="0" name=""/>
        <dsp:cNvSpPr/>
      </dsp:nvSpPr>
      <dsp:spPr>
        <a:xfrm>
          <a:off x="4269993" y="464458"/>
          <a:ext cx="1016839" cy="1016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CA907-987A-4836-9233-55F2A44A4A99}">
      <dsp:nvSpPr>
        <dsp:cNvPr id="0" name=""/>
        <dsp:cNvSpPr/>
      </dsp:nvSpPr>
      <dsp:spPr>
        <a:xfrm>
          <a:off x="4321851" y="1363886"/>
          <a:ext cx="2905254" cy="981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Objectives:</a:t>
          </a:r>
          <a:endParaRPr lang="en-US" sz="1400" kern="1200" dirty="0"/>
        </a:p>
      </dsp:txBody>
      <dsp:txXfrm>
        <a:off x="4321851" y="1363886"/>
        <a:ext cx="2905254" cy="981481"/>
      </dsp:txXfrm>
    </dsp:sp>
    <dsp:sp modelId="{E2B69857-91A8-4437-8F44-F9B6870BFB3B}">
      <dsp:nvSpPr>
        <dsp:cNvPr id="0" name=""/>
        <dsp:cNvSpPr/>
      </dsp:nvSpPr>
      <dsp:spPr>
        <a:xfrm>
          <a:off x="3424534" y="915680"/>
          <a:ext cx="3282356" cy="2344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Fine-tune the Qwen model (version 1.5 with 2.5 billion parameters) for tasks such as: translating titles and content, extracting keywords, summarizing news, and Named Entity Recognition.</a:t>
          </a:r>
        </a:p>
      </dsp:txBody>
      <dsp:txXfrm>
        <a:off x="3424534" y="915680"/>
        <a:ext cx="3282356" cy="2344674"/>
      </dsp:txXfrm>
    </dsp:sp>
    <dsp:sp modelId="{6F7942D6-8F92-4F91-B7C2-B0027475D7D6}">
      <dsp:nvSpPr>
        <dsp:cNvPr id="0" name=""/>
        <dsp:cNvSpPr/>
      </dsp:nvSpPr>
      <dsp:spPr>
        <a:xfrm>
          <a:off x="7301741" y="462350"/>
          <a:ext cx="1016839" cy="10168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bg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555D2-1E8E-4AB7-836E-C004ED179CF6}">
      <dsp:nvSpPr>
        <dsp:cNvPr id="0" name=""/>
        <dsp:cNvSpPr/>
      </dsp:nvSpPr>
      <dsp:spPr>
        <a:xfrm>
          <a:off x="6973302" y="1750961"/>
          <a:ext cx="2905254" cy="981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Build a system capable of understanding context and providing accurate and structured outputs</a:t>
          </a:r>
        </a:p>
      </dsp:txBody>
      <dsp:txXfrm>
        <a:off x="6973302" y="1750961"/>
        <a:ext cx="2905254" cy="981481"/>
      </dsp:txXfrm>
    </dsp:sp>
    <dsp:sp modelId="{7EAB0E97-F21D-459A-BD89-B195DBD9A499}">
      <dsp:nvSpPr>
        <dsp:cNvPr id="0" name=""/>
        <dsp:cNvSpPr/>
      </dsp:nvSpPr>
      <dsp:spPr>
        <a:xfrm>
          <a:off x="7215310" y="2491433"/>
          <a:ext cx="2905254" cy="57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406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571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107C9-0BCF-C0C3-5FF9-7D68AE1D9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891739-36C9-F581-E07E-970E7AF662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F9DC1F-28C4-4FF9-6673-F4B21BF62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77883-4EA5-4362-C3F3-D8EB4795B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9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nadaeldarderi-depi-gradua-simple-chatbot-codelstm-app-v2-yhfzfy.streamlit.app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l">
              <a:lnSpc>
                <a:spcPct val="90000"/>
              </a:lnSpc>
            </a:pPr>
            <a:r>
              <a:rPr lang="en-US" sz="3300" b="1" dirty="0"/>
              <a:t>Intelligent Applications in NLP: Advanced Chatbot &amp;</a:t>
            </a:r>
            <a:br>
              <a:rPr lang="en-US" sz="3300" b="1" dirty="0"/>
            </a:br>
            <a:r>
              <a:rPr lang="en-US" sz="3300" b="1" dirty="0"/>
              <a:t> Fine-tuning of Large Language Models</a:t>
            </a:r>
            <a:br>
              <a:rPr lang="en-US" sz="3300" b="1" dirty="0"/>
            </a:br>
            <a:endParaRPr lang="en-US" sz="33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2142067"/>
            <a:ext cx="10131425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b="1" cap="none" dirty="0"/>
              <a:t>Supervisor: </a:t>
            </a:r>
            <a:r>
              <a:rPr lang="en-US" b="1" cap="none" dirty="0" err="1"/>
              <a:t>Dr.Sara</a:t>
            </a:r>
            <a:r>
              <a:rPr lang="en-US" b="1" cap="none" dirty="0"/>
              <a:t> Abd-</a:t>
            </a:r>
            <a:r>
              <a:rPr lang="en-US" b="1" cap="none" dirty="0" err="1"/>
              <a:t>Elmoaty</a:t>
            </a:r>
            <a:endParaRPr lang="en-US" b="1" cap="none" dirty="0"/>
          </a:p>
          <a:p>
            <a:pPr algn="l">
              <a:buFont typeface="Arial"/>
              <a:buChar char="•"/>
            </a:pPr>
            <a:r>
              <a:rPr lang="en-US" b="1" cap="none" dirty="0"/>
              <a:t>Team Members: </a:t>
            </a:r>
          </a:p>
          <a:p>
            <a:pPr algn="l">
              <a:buFont typeface="Arial"/>
              <a:buChar char="•"/>
            </a:pPr>
            <a:r>
              <a:rPr lang="en-US" b="1" cap="none" dirty="0"/>
              <a:t>Abdallah Samir </a:t>
            </a:r>
          </a:p>
          <a:p>
            <a:pPr algn="l">
              <a:buFont typeface="Arial"/>
              <a:buChar char="•"/>
            </a:pPr>
            <a:r>
              <a:rPr lang="en-US" b="1" cap="none" dirty="0"/>
              <a:t>Youssef Samy </a:t>
            </a:r>
          </a:p>
          <a:p>
            <a:pPr algn="l">
              <a:buFont typeface="Arial"/>
              <a:buChar char="•"/>
            </a:pPr>
            <a:r>
              <a:rPr lang="en-US" b="1" cap="none" dirty="0"/>
              <a:t> Shaaban </a:t>
            </a:r>
            <a:r>
              <a:rPr lang="en-US" b="1" cap="none" dirty="0" err="1"/>
              <a:t>Mosaad</a:t>
            </a:r>
            <a:r>
              <a:rPr lang="en-US" b="1" cap="none" dirty="0"/>
              <a:t> </a:t>
            </a:r>
          </a:p>
          <a:p>
            <a:pPr algn="l">
              <a:buFont typeface="Arial"/>
              <a:buChar char="•"/>
            </a:pPr>
            <a:r>
              <a:rPr lang="en-US" b="1" cap="none" dirty="0"/>
              <a:t> Mostafa </a:t>
            </a:r>
            <a:r>
              <a:rPr lang="en-US" b="1" cap="none" dirty="0" err="1"/>
              <a:t>Elesely</a:t>
            </a:r>
            <a:r>
              <a:rPr lang="en-US" b="1" cap="none" dirty="0"/>
              <a:t> </a:t>
            </a:r>
          </a:p>
          <a:p>
            <a:pPr algn="l">
              <a:buFont typeface="Arial"/>
              <a:buChar char="•"/>
            </a:pPr>
            <a:r>
              <a:rPr lang="en-US" b="1" cap="none" dirty="0"/>
              <a:t> Mohamed </a:t>
            </a:r>
            <a:r>
              <a:rPr lang="en-US" b="1" cap="none" dirty="0" err="1"/>
              <a:t>Badrawy</a:t>
            </a:r>
            <a:r>
              <a:rPr lang="en-US" b="1" cap="none" dirty="0"/>
              <a:t> </a:t>
            </a:r>
          </a:p>
          <a:p>
            <a:pPr algn="l">
              <a:buFont typeface="Arial"/>
              <a:buChar char="•"/>
            </a:pPr>
            <a:r>
              <a:rPr lang="en-US" b="1" cap="none" dirty="0"/>
              <a:t> Nada </a:t>
            </a:r>
            <a:r>
              <a:rPr lang="en-US" b="1" cap="none" dirty="0" err="1"/>
              <a:t>Eldarderi</a:t>
            </a:r>
            <a:endParaRPr lang="en-US" b="1" cap="none" dirty="0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0FD00C-A123-D28D-E4E2-E9A85748F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144">
            <a:extLst>
              <a:ext uri="{FF2B5EF4-FFF2-40B4-BE49-F238E27FC236}">
                <a16:creationId xmlns:a16="http://schemas.microsoft.com/office/drawing/2014/main" id="{1F62B13B-9354-1368-E791-475632689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0767D1-6C4E-D9A6-0DC0-EFD60E24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3" y="4538133"/>
            <a:ext cx="10127192" cy="9313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Code Snippet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DF2E78-D304-3C58-4AEA-CA61E1277C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27004" y="123621"/>
            <a:ext cx="8075878" cy="44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80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D345A1-9BDD-2255-352F-80C8A9D0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38" y="3765754"/>
            <a:ext cx="10903565" cy="150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/>
              <a:t>Input News Article </a:t>
            </a:r>
          </a:p>
        </p:txBody>
      </p:sp>
      <p:pic>
        <p:nvPicPr>
          <p:cNvPr id="6" name="Content Placeholder 5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749A1D87-B77F-A9B3-DE96-7FE99C98E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861" y="513173"/>
            <a:ext cx="9670942" cy="333291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4350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13B2D9-47C6-F17F-9D67-3D4EECE3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303" y="862841"/>
            <a:ext cx="3833680" cy="1247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Problems Observed Before Fine-Tuning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485F-8AAB-5DAD-F705-FF71B4425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303" y="2421037"/>
            <a:ext cx="4099947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❌ </a:t>
            </a:r>
            <a:r>
              <a:rPr lang="en-US" b="1" dirty="0"/>
              <a:t>Language mismatch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model was expected to generate the output in </a:t>
            </a:r>
            <a:r>
              <a:rPr lang="en-US" b="1" dirty="0"/>
              <a:t>Arabic</a:t>
            </a:r>
            <a:r>
              <a:rPr lang="en-US" dirty="0"/>
              <a:t>, but it responded in </a:t>
            </a:r>
            <a:r>
              <a:rPr lang="en-US" b="1" dirty="0"/>
              <a:t>English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❌ </a:t>
            </a:r>
            <a:r>
              <a:rPr lang="en-US" b="1" dirty="0"/>
              <a:t>Incomplete Entity Extraction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Not all relevant entities were correctly identified or categorized.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❌ </a:t>
            </a:r>
            <a:r>
              <a:rPr lang="en-US" b="1" dirty="0"/>
              <a:t>Partial Translation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translated output was </a:t>
            </a:r>
            <a:r>
              <a:rPr lang="en-US" b="1" dirty="0"/>
              <a:t>short</a:t>
            </a:r>
            <a:r>
              <a:rPr lang="en-US" dirty="0"/>
              <a:t> and </a:t>
            </a:r>
            <a:r>
              <a:rPr lang="en-US" b="1" dirty="0"/>
              <a:t>incomplete</a:t>
            </a:r>
            <a:r>
              <a:rPr lang="en-US" dirty="0"/>
              <a:t>, missing key details from the original text.</a:t>
            </a:r>
          </a:p>
          <a:p>
            <a:endParaRPr lang="en-US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EF1D52A-59C9-F55B-B0E4-C741B1B843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27202" y="839943"/>
            <a:ext cx="6524165" cy="3559339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8ABD1B-D290-E46B-2411-39DD685FB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202" y="4806571"/>
            <a:ext cx="6524166" cy="1642355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733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3D2770-1449-6C55-DCC5-597DFD5D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663" y="2910317"/>
            <a:ext cx="4376079" cy="12432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300" b="1" dirty="0"/>
              <a:t>Running of The model </a:t>
            </a:r>
            <a:r>
              <a:rPr lang="en-US" sz="3600" b="1" dirty="0"/>
              <a:t>After Fine-Tuning</a:t>
            </a:r>
            <a:endParaRPr lang="en-US" sz="33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1E8CD37-D77C-02BD-2B01-496660BBC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807" y="728133"/>
            <a:ext cx="5021841" cy="2497667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  <p:sp>
        <p:nvSpPr>
          <p:cNvPr id="21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close up of text&#10;&#10;AI-generated content may be incorrect.">
            <a:extLst>
              <a:ext uri="{FF2B5EF4-FFF2-40B4-BE49-F238E27FC236}">
                <a16:creationId xmlns:a16="http://schemas.microsoft.com/office/drawing/2014/main" id="{C1D5ABB7-BD26-10CD-00E9-FDE537BD83C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208709" y="3812583"/>
            <a:ext cx="5204358" cy="2169763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213722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902ACE-6612-1E1B-27FC-450063B5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/>
              <a:t>Fine-Tuning Progress – Loss Curve</a:t>
            </a:r>
            <a:br>
              <a:rPr lang="en-US" sz="2800" b="1"/>
            </a:b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7BDF-3C88-3E68-BF09-10DEF42B4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This graph shows how the </a:t>
            </a:r>
            <a:r>
              <a:rPr lang="en-US" b="1"/>
              <a:t>training loss</a:t>
            </a:r>
            <a:r>
              <a:rPr lang="en-US"/>
              <a:t> (and optionally validation loss) decreased over time.</a:t>
            </a:r>
          </a:p>
          <a:p>
            <a:r>
              <a:rPr lang="en-US"/>
              <a:t>The downward trend indicates that the model is </a:t>
            </a:r>
            <a:r>
              <a:rPr lang="en-US" b="1"/>
              <a:t>learning effectively</a:t>
            </a:r>
            <a:r>
              <a:rPr lang="en-US"/>
              <a:t> from the training data.</a:t>
            </a:r>
          </a:p>
          <a:p>
            <a:r>
              <a:rPr lang="en-US"/>
              <a:t>Loss reduction confirms the success of the </a:t>
            </a:r>
            <a:r>
              <a:rPr lang="en-US" b="1"/>
              <a:t>fine-tuning</a:t>
            </a:r>
            <a:r>
              <a:rPr lang="en-US"/>
              <a:t> process.</a:t>
            </a:r>
          </a:p>
          <a:p>
            <a:r>
              <a:rPr lang="en-US"/>
              <a:t>📌 Lower loss = Better model performance</a:t>
            </a:r>
          </a:p>
          <a:p>
            <a:endParaRPr lang="en-US" dirty="0"/>
          </a:p>
        </p:txBody>
      </p:sp>
      <p:pic>
        <p:nvPicPr>
          <p:cNvPr id="6" name="Content Placeholder 5" descr="A graph showing a step and a blue line&#10;&#10;AI-generated content may be incorrect.">
            <a:extLst>
              <a:ext uri="{FF2B5EF4-FFF2-40B4-BE49-F238E27FC236}">
                <a16:creationId xmlns:a16="http://schemas.microsoft.com/office/drawing/2014/main" id="{27310F50-711A-4445-4878-CF412BB2F9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289752" y="1062037"/>
            <a:ext cx="6095593" cy="457169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257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406F5-11D1-9712-0545-9CC781D8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dirty="0"/>
              <a:t> Where You Can Try It! </a:t>
            </a:r>
            <a:br>
              <a:rPr lang="en-US" b="1" dirty="0"/>
            </a:b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D79C-C584-6F96-137D-0F072A1BF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GitHub</a:t>
            </a:r>
            <a:r>
              <a:rPr lang="en-US" dirty="0"/>
              <a:t>: All project code and training scripts</a:t>
            </a:r>
            <a:br>
              <a:rPr lang="en-US" dirty="0"/>
            </a:br>
            <a:r>
              <a:rPr lang="en-US" dirty="0"/>
              <a:t>🔗 </a:t>
            </a:r>
            <a:r>
              <a:rPr lang="en-US" dirty="0">
                <a:hlinkClick r:id="" action="ppaction://noaction"/>
              </a:rPr>
              <a:t>https://github.com/YosefSamy019/DEPI_graduation_project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 err="1"/>
              <a:t>Streamlit</a:t>
            </a:r>
            <a:r>
              <a:rPr lang="en-US" b="1" dirty="0"/>
              <a:t> App</a:t>
            </a:r>
            <a:r>
              <a:rPr lang="en-US" dirty="0"/>
              <a:t>: Try the chatbot live</a:t>
            </a:r>
            <a:br>
              <a:rPr lang="en-US" dirty="0"/>
            </a:br>
            <a:r>
              <a:rPr lang="en-US" dirty="0"/>
              <a:t>🔗 </a:t>
            </a:r>
            <a:r>
              <a:rPr lang="en-US" dirty="0">
                <a:hlinkClick r:id="rId4"/>
              </a:rPr>
              <a:t>https://nadaeldarderi-depi-gradua-simple-chatbot-codelstm-app-v2-yhfzfy.streamlit.app/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519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CAD86-0497-5126-CEFC-E934FC67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216" y="1171372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latin typeface="+mn-lt"/>
              </a:rPr>
              <a:t>Thank you 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8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b="1"/>
              <a:t>Agenda</a:t>
            </a:r>
            <a:endParaRPr lang="ru-RU" b="1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DBA8FBD2-B0FB-1270-9FA6-74A6B4ECD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527440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Intro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">
            <a:extLst>
              <a:ext uri="{FF2B5EF4-FFF2-40B4-BE49-F238E27FC236}">
                <a16:creationId xmlns:a16="http://schemas.microsoft.com/office/drawing/2014/main" id="{3CA67DDC-DEA9-35DB-C41D-8A154B1C2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2243892"/>
            <a:ext cx="10820400" cy="35473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This project aims to fine-tune the Qwen Large Language Model (LLM) for advanced news-related NLP tasks in Arabic and English, such as summarization, translation, keyword extraction, and entity recognition.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We use tools like: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Hugging Face Transformers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LoRA for efficient fine-tuning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Quantization to reduce memory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Pydantic for data validation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wandb for tracking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Google Colab GPUs for training</a:t>
            </a: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1700" b="1"/>
              <a:t>The goal is to create a lightweight, specialized version of Qwen for accurate and efficient news processing.</a:t>
            </a:r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A17F7527-5AC0-479A-B79F-9CF463410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1709A45-C6F3-4CEE-AA0F-887FAC5C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33400"/>
            <a:ext cx="10820400" cy="11770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b="1" dirty="0"/>
              <a:t>Objectives of  Chatbot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E963D7-0A73-484A-B8A2-DDBFEA12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1850077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C342F-039E-FD35-1A88-964E48A29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243892"/>
            <a:ext cx="10820400" cy="35473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marR="0" lvl="0" indent="-342900">
              <a:tabLst>
                <a:tab pos="0" algn="l"/>
              </a:tabLst>
            </a:pPr>
            <a:r>
              <a:rPr lang="en-US" sz="2000"/>
              <a:t>Project Idea: Build a chatbot capable of understanding user queries in colloquial or formal language and providing appropriate responses based on a predefined set of patterns and responses.</a:t>
            </a:r>
          </a:p>
          <a:p>
            <a:pPr marL="342900" marR="0" lvl="0" indent="-342900">
              <a:tabLst>
                <a:tab pos="0" algn="l"/>
              </a:tabLst>
            </a:pPr>
            <a:r>
              <a:rPr lang="en-US" sz="2000"/>
              <a:t>Objectives:</a:t>
            </a:r>
          </a:p>
          <a:p>
            <a:pPr marL="742950" marR="0" lvl="1" indent="-285750">
              <a:tabLst>
                <a:tab pos="457200" algn="l"/>
              </a:tabLst>
            </a:pPr>
            <a:r>
              <a:rPr lang="en-US" sz="2000"/>
              <a:t>Develop a simple automated chat system using Long Short-Term Memory (LSTM) networks.</a:t>
            </a:r>
          </a:p>
          <a:p>
            <a:pPr marL="742950" marR="0" lvl="1" indent="-285750">
              <a:tabLst>
                <a:tab pos="457200" algn="l"/>
              </a:tabLst>
            </a:pPr>
            <a:r>
              <a:rPr lang="en-US" sz="2000"/>
              <a:t>Train the model on a custom dataset to handle specific types of questions and provide relevant answers.</a:t>
            </a:r>
          </a:p>
          <a:p>
            <a:pPr marL="742950" marR="0" lvl="1" indent="-285750">
              <a:tabLst>
                <a:tab pos="457200" algn="l"/>
              </a:tabLst>
            </a:pPr>
            <a:r>
              <a:rPr lang="en-US" sz="2000"/>
              <a:t>Create a simple user interface (using Streamlit) to interact with the chatbot.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5E6A5B-C4ED-D80B-D38F-92F67C3B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187" y="1030288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dirty="0"/>
              <a:t>Dataset Distribution Analysis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97333" y="4261157"/>
            <a:ext cx="2971800" cy="1708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44A2-7E7D-F6C6-8CDB-4684078D1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1187" y="2142067"/>
            <a:ext cx="4099947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Observation</a:t>
            </a:r>
            <a:r>
              <a:rPr lang="en-US"/>
              <a:t>:</a:t>
            </a:r>
            <a:br>
              <a:rPr lang="en-US"/>
            </a:br>
            <a:r>
              <a:rPr lang="en-US"/>
              <a:t>The dataset is highly unbalanced, with some tags (like “hello”, “greeting”) dominating the distribution.</a:t>
            </a:r>
          </a:p>
          <a:p>
            <a:r>
              <a:rPr lang="en-US" b="1"/>
              <a:t>Impact</a:t>
            </a:r>
            <a:r>
              <a:rPr lang="en-US"/>
              <a:t>:</a:t>
            </a:r>
            <a:br>
              <a:rPr lang="en-US"/>
            </a:br>
            <a:r>
              <a:rPr lang="en-US"/>
              <a:t>Training the model on this raw data would bias it towards frequent tags, reducing accuracy on rare ones.</a:t>
            </a:r>
          </a:p>
          <a:p>
            <a:r>
              <a:rPr lang="en-US" b="1"/>
              <a:t>Action Taken</a:t>
            </a:r>
            <a:r>
              <a:rPr lang="en-US"/>
              <a:t>:</a:t>
            </a:r>
            <a:br>
              <a:rPr lang="en-US"/>
            </a:br>
            <a:r>
              <a:rPr lang="en-US"/>
              <a:t>We cleaned and balanced the dataset to ensure fair model performance.</a:t>
            </a:r>
          </a:p>
        </p:txBody>
      </p:sp>
      <p:sp>
        <p:nvSpPr>
          <p:cNvPr id="35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626261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" descr="Shows an example of a tag with patterns and responses">
            <a:extLst>
              <a:ext uri="{FF2B5EF4-FFF2-40B4-BE49-F238E27FC236}">
                <a16:creationId xmlns:a16="http://schemas.microsoft.com/office/drawing/2014/main" id="{1DD6AE9B-10D6-6D30-F54E-0C8722D6045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6208709" y="626261"/>
            <a:ext cx="5204358" cy="2711655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</p:spPr>
      </p:pic>
      <p:sp>
        <p:nvSpPr>
          <p:cNvPr id="37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08" y="3515716"/>
            <a:ext cx="5433751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of blue rectangular bars&#10;&#10;AI-generated content may be incorrect.">
            <a:extLst>
              <a:ext uri="{FF2B5EF4-FFF2-40B4-BE49-F238E27FC236}">
                <a16:creationId xmlns:a16="http://schemas.microsoft.com/office/drawing/2014/main" id="{B83E2C8C-DC67-C2AC-A453-49ACB5E2B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709" y="3515716"/>
            <a:ext cx="5204358" cy="2711655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908620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69B06D-2C19-ED46-99E1-DBD5AE85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Chatbot Deployment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B1DD324E-3643-68E0-A4B9-4B1ED4F80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178" y="2261420"/>
            <a:ext cx="4002936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/>
              <a:t>🌐 Deployment Overview:</a:t>
            </a:r>
          </a:p>
          <a:p>
            <a:r>
              <a:rPr lang="en-US"/>
              <a:t>The chatbot was </a:t>
            </a:r>
            <a:r>
              <a:rPr lang="en-US" b="1"/>
              <a:t>successfully deployed</a:t>
            </a:r>
            <a:r>
              <a:rPr lang="en-US"/>
              <a:t> using </a:t>
            </a:r>
            <a:r>
              <a:rPr lang="en-US" b="1"/>
              <a:t>Streamlit Community Cloud</a:t>
            </a:r>
            <a:r>
              <a:rPr lang="en-US"/>
              <a:t>.</a:t>
            </a:r>
          </a:p>
          <a:p>
            <a:r>
              <a:rPr lang="en-US"/>
              <a:t>This makes the model easily </a:t>
            </a:r>
            <a:r>
              <a:rPr lang="en-US" b="1"/>
              <a:t>accessible online</a:t>
            </a:r>
            <a:r>
              <a:rPr lang="en-US"/>
              <a:t> for real-time interaction.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AE645A3-9297-28E2-8655-84DD3D683D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5120754" y="201478"/>
            <a:ext cx="6921429" cy="665473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14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aph showing the number of epops&#10;&#10;AI-generated content may be incorrect.">
            <a:extLst>
              <a:ext uri="{FF2B5EF4-FFF2-40B4-BE49-F238E27FC236}">
                <a16:creationId xmlns:a16="http://schemas.microsoft.com/office/drawing/2014/main" id="{FD103E0A-6148-182B-0237-12854809DE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alphaModFix amt="20000"/>
          </a:blip>
          <a:srcRect b="2077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112BA1-A6F7-F9E3-90E2-25E1BF97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From LSTM to Transformers — Why the Shift?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728D8-D000-AEA5-1805-2B1AF0CB9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142067"/>
            <a:ext cx="10131425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b="1"/>
              <a:t>Problem with LSTM:</a:t>
            </a:r>
          </a:p>
          <a:p>
            <a:r>
              <a:rPr lang="en-US"/>
              <a:t>While training on our dataset, the </a:t>
            </a:r>
            <a:r>
              <a:rPr lang="en-US" b="1"/>
              <a:t>LSTM model quickly overfitted</a:t>
            </a:r>
            <a:r>
              <a:rPr lang="en-US"/>
              <a:t>.</a:t>
            </a:r>
          </a:p>
          <a:p>
            <a:r>
              <a:rPr lang="en-US"/>
              <a:t>It learned the training data well, but </a:t>
            </a:r>
            <a:r>
              <a:rPr lang="en-US" b="1"/>
              <a:t>failed to generalize</a:t>
            </a:r>
            <a:r>
              <a:rPr lang="en-US"/>
              <a:t> to new examples.</a:t>
            </a:r>
          </a:p>
          <a:p>
            <a:r>
              <a:rPr lang="en-US"/>
              <a:t>This was worsened by the </a:t>
            </a:r>
            <a:r>
              <a:rPr lang="en-US" b="1"/>
              <a:t>imbalanced dataset</a:t>
            </a:r>
            <a:r>
              <a:rPr lang="en-US"/>
              <a:t>, where frequent tags dominated.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037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1" name="Rectangle 1">
            <a:extLst>
              <a:ext uri="{FF2B5EF4-FFF2-40B4-BE49-F238E27FC236}">
                <a16:creationId xmlns:a16="http://schemas.microsoft.com/office/drawing/2014/main" id="{CCD998D7-B6C5-D2CA-AB1F-5A8840B70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288" y="4572000"/>
            <a:ext cx="10131425" cy="1219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1" i="0" u="none" strike="noStrike" cap="all" normalizeH="0" baseline="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Benefits</a:t>
            </a:r>
          </a:p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1" i="0" u="none" strike="noStrike" cap="all" normalizeH="0" baseline="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More robust, generalizable results with better performance on rare or unseen tags.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4A8774E3-9FE6-EE55-8167-B227D8C99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82" y="56069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extBox 6">
            <a:extLst>
              <a:ext uri="{FF2B5EF4-FFF2-40B4-BE49-F238E27FC236}">
                <a16:creationId xmlns:a16="http://schemas.microsoft.com/office/drawing/2014/main" id="{AA3B0D71-630C-FA06-6C6C-F5655B75F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01773"/>
              </p:ext>
            </p:extLst>
          </p:nvPr>
        </p:nvGraphicFramePr>
        <p:xfrm>
          <a:off x="1030288" y="6937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99493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10401E-9F91-1194-0319-4280CD40F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42476583-CC33-45CE-B51B-215B5673C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25874-A1E0-4B4C-738F-A86DCC1A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Objectives of LLM Fine-tuning </a:t>
            </a:r>
          </a:p>
        </p:txBody>
      </p:sp>
      <p:graphicFrame>
        <p:nvGraphicFramePr>
          <p:cNvPr id="31" name="Content Placeholder 5">
            <a:extLst>
              <a:ext uri="{FF2B5EF4-FFF2-40B4-BE49-F238E27FC236}">
                <a16:creationId xmlns:a16="http://schemas.microsoft.com/office/drawing/2014/main" id="{232BEAF0-85E6-FA37-BBB8-CAB92F862E4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9876044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123301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310</TotalTime>
  <Words>688</Words>
  <Application>Microsoft Office PowerPoint</Application>
  <PresentationFormat>Widescreen</PresentationFormat>
  <Paragraphs>80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Intelligent Applications in NLP: Advanced Chatbot &amp;  Fine-tuning of Large Language Models </vt:lpstr>
      <vt:lpstr>Agenda</vt:lpstr>
      <vt:lpstr>Intro</vt:lpstr>
      <vt:lpstr>Objectives of  Chatbot </vt:lpstr>
      <vt:lpstr>Dataset Distribution Analysis</vt:lpstr>
      <vt:lpstr>Chatbot Deployment</vt:lpstr>
      <vt:lpstr>From LSTM to Transformers — Why the Shift? </vt:lpstr>
      <vt:lpstr>PowerPoint Presentation</vt:lpstr>
      <vt:lpstr>Objectives of LLM Fine-tuning </vt:lpstr>
      <vt:lpstr>Code Snippet</vt:lpstr>
      <vt:lpstr>Input News Article </vt:lpstr>
      <vt:lpstr>Problems Observed Before Fine-Tuning</vt:lpstr>
      <vt:lpstr>Running of The model After Fine-Tuning</vt:lpstr>
      <vt:lpstr>Fine-Tuning Progress – Loss Curve </vt:lpstr>
      <vt:lpstr> Where You Can Try It! 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ندي عمرو محمد السيد الدرديرى ( 323232521 )</dc:creator>
  <cp:lastModifiedBy>يوسف سامى يوسف متولى</cp:lastModifiedBy>
  <cp:revision>3</cp:revision>
  <dcterms:created xsi:type="dcterms:W3CDTF">2025-05-16T06:37:54Z</dcterms:created>
  <dcterms:modified xsi:type="dcterms:W3CDTF">2025-05-16T14:41:34Z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