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0" r:id="rId11"/>
  </p:sldIdLst>
  <p:sldSz cx="9144000" cy="5143500" type="screen16x9"/>
  <p:notesSz cx="9144000" cy="5143500"/>
  <p:embeddedFontLst>
    <p:embeddedFont>
      <p:font typeface="Abel" panose="02000506030000020004" pitchFamily="2" charset="0"/>
      <p:regular r:id="rId13"/>
      <p:bold r:id="rId14"/>
    </p:embeddedFont>
    <p:embeddedFont>
      <p:font typeface="Alegreya" panose="020B0604020202020204" charset="0"/>
      <p:bold r:id="rId15"/>
    </p:embeddedFont>
    <p:embeddedFont>
      <p:font typeface="Averia Serif Libre" panose="020B0604020202020204" charset="0"/>
      <p:bold r:id="rId16"/>
    </p:embeddedFont>
    <p:embeddedFont>
      <p:font typeface="Dosis" pitchFamily="2" charset="0"/>
      <p:regular r:id="rId17"/>
      <p:bold r:id="rId18"/>
    </p:embeddedFont>
    <p:embeddedFont>
      <p:font typeface="Dosis-medium" panose="020B0604020202020204" charset="0"/>
      <p:regular r:id="rId19"/>
    </p:embeddedFont>
    <p:embeddedFont>
      <p:font typeface="Lato" panose="020F0502020204030203" pitchFamily="34" charset="0"/>
      <p:regular r:id="rId20"/>
      <p:bold r:id="rId21"/>
    </p:embeddedFont>
  </p:embeddedFontLst>
  <p:custDataLst>
    <p:tags r:id="rId22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8AF6B4D5-9439-4FED-8B3A-AA9EC73E904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EEED040-728D-4F1A-8188-F255AA51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1560361"/>
            <a:ext cx="7362415" cy="1093813"/>
          </a:xfrm>
          <a:prstGeom prst="rect">
            <a:avLst/>
          </a:prstGeom>
        </p:spPr>
        <p:txBody>
          <a:bodyPr rtlCol="0" anchor="b"/>
          <a:lstStyle>
            <a:lvl1pPr lvl="0" algn="ctr">
              <a:lnSpc>
                <a:spcPct val="100000"/>
              </a:lnSpc>
              <a:defRPr lang="en-US" sz="4400" b="1" i="0" cap="all" spc="150" baseline="0" dirty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4512E269-99F6-4D33-8D03-C4A5E1CD1F9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1C7D8C8-1FF9-41CD-9768-5C8E58627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825" y="2654174"/>
            <a:ext cx="7362415" cy="431925"/>
          </a:xfrm>
          <a:prstGeom prst="rect">
            <a:avLst/>
          </a:prstGeom>
        </p:spPr>
        <p:txBody>
          <a:bodyPr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cap="all" baseline="0" dirty="0">
                <a:solidFill>
                  <a:schemeClr val="accent1"/>
                </a:solidFill>
                <a:latin typeface="Dosis-medium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>
            <a:extLst>
              <a:ext uri="{1A13BF8F-D545-40E0-BB26-FF6B54CD745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0508F63-C803-47D2-BEE4-2742FDC5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C879838B-5A5B-4F62-B8AC-5613659CD94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E3B3329-472B-42C5-BD04-5ECC27C0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8C1844F5-9827-4E92-BA52-DC586E09FFF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88CE9C9-AE4E-4AE6-A8BB-757972BA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pic>
        <p:nvPicPr>
          <p:cNvPr id="7" name="Picture 6">
            <a:extLst>
              <a:ext uri="{8C26A012-0362-4BFB-9A23-D89F9673E8B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E2E2C9C-89A5-454E-AC7B-7C959D7759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0"/>
          <a:stretch>
            <a:fillRect/>
          </a:stretch>
        </p:blipFill>
        <p:spPr>
          <a:xfrm>
            <a:off x="2812066" y="403571"/>
            <a:ext cx="6331933" cy="1173506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DDBF206B-2D0E-4F74-8B44-16B9A337995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9740328-7572-449D-80A5-816345528D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0"/>
          <a:stretch>
            <a:fillRect/>
          </a:stretch>
        </p:blipFill>
        <p:spPr>
          <a:xfrm flipH="1" flipV="1">
            <a:off x="0" y="3724275"/>
            <a:ext cx="6331933" cy="117350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F837816E-1AF8-460F-BE8A-BF594A77EBBA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2451870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892C9BC2-FB07-4ECE-B666-158F4BC0E31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05E26ED-8602-4B5E-9D36-1F02F405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71500"/>
            <a:ext cx="8001000" cy="571500"/>
          </a:xfrm>
          <a:prstGeom prst="rect">
            <a:avLst/>
          </a:prstGeom>
          <a:noFill/>
          <a:ln w="9525" cap="flat">
            <a:noFill/>
            <a:prstDash val="solid"/>
            <a:round/>
          </a:ln>
        </p:spPr>
        <p:txBody>
          <a:bodyPr rtlCol="0"/>
          <a:lstStyle>
            <a:lvl1pPr lvl="0" algn="ctr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05D544CC-1F91-4EBF-8AFC-40CAC90DE3D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438AF3C-6EDC-429A-87B9-4F6EE6D16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4850" y="1439533"/>
            <a:ext cx="2381250" cy="2381250"/>
          </a:xfrm>
          <a:prstGeom prst="rect">
            <a:avLst/>
          </a:prstGeo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E85E30F9-AE87-4DEF-93B8-582FEEB8626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A46C0C3-A515-4AB4-9DE1-7877317222E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0075" y="3924300"/>
            <a:ext cx="2571750" cy="666750"/>
          </a:xfrm>
          <a:prstGeom prst="rect">
            <a:avLst/>
          </a:prstGeo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dirty="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>
            <a:extLst>
              <a:ext uri="{E4C35CC1-8CDF-407C-9058-97CAC5D4474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CDD8F10-0A35-4649-B7F5-EF30BA7AD79B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295650" y="1352550"/>
            <a:ext cx="2571750" cy="666750"/>
          </a:xfrm>
          <a:prstGeom prst="rect">
            <a:avLst/>
          </a:prstGeo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b="0" dirty="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2">
            <a:extLst>
              <a:ext uri="{EE793949-BF20-45AE-9D9C-78430463A3C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906D211-7219-4886-9050-F7E0F10B5AA8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3400425" y="2114550"/>
            <a:ext cx="2381250" cy="2381250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>
            <a:extLst>
              <a:ext uri="{DEFB6910-C1EC-4D6C-B19F-FF2026D8FF4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A3F3D5C-ABD8-4C62-A5E2-347E6A52B1F3}"/>
              </a:ext>
            </a:extLst>
          </p:cNvPr>
          <p:cNvSpPr>
            <a:spLocks noGrp="1"/>
          </p:cNvSpPr>
          <p:nvPr>
            <p:ph type="pic" idx="5"/>
          </p:nvPr>
        </p:nvSpPr>
        <p:spPr>
          <a:xfrm>
            <a:off x="6038850" y="1447800"/>
            <a:ext cx="2381250" cy="2381250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2">
            <a:extLst>
              <a:ext uri="{DBAB8F02-A793-4409-84EA-A8C62BC5993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E1779A0-782B-45E0-A114-51600E40C1B2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5953125" y="3924300"/>
            <a:ext cx="2560032" cy="666750"/>
          </a:xfrm>
          <a:prstGeom prst="rect">
            <a:avLst/>
          </a:prstGeo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b="0" dirty="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1">
            <a:extLst>
              <a:ext uri="{E5B8CBEC-30DA-445A-A8FD-F9308AC208D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1D4E582-C10C-4314-94DC-CAD762EE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0" name="Footer Placeholder 3">
            <a:extLst>
              <a:ext uri="{438A9FCA-6688-4424-B6DA-0968B5D9CB8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E05E4A8-6A13-49CC-A9F0-654387C2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1" name="Slide Number Placeholder 4">
            <a:extLst>
              <a:ext uri="{B33BBB0F-CB01-4809-917A-25F3B23CEF5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A97A03D-86F6-4747-AE5B-98B5A180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pic>
        <p:nvPicPr>
          <p:cNvPr id="12" name="Picture 11">
            <a:extLst>
              <a:ext uri="{D1AE7EF7-6C7E-486D-AD90-1DEA420B8B5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EFFB29C-97AD-4325-AD74-0C295568D0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088CAAC0-2678-418D-AD1E-2E35326494D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103DB09-0F70-498C-8F28-356A5C62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  <a:noFill/>
        </p:spPr>
      </p:pic>
      <p:sp>
        <p:nvSpPr>
          <p:cNvPr id="14" name="Rectangle 13">
            <a:extLst>
              <a:ext uri="{2A861BC7-376A-4C4C-8156-F4F0A6360D6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B6F8BED-EE18-4215-82F2-66553B211F7A}"/>
              </a:ext>
            </a:extLst>
          </p:cNvPr>
          <p:cNvSpPr/>
          <p:nvPr/>
        </p:nvSpPr>
        <p:spPr>
          <a:xfrm>
            <a:off x="5934074" y="135255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06C0F2B6-C18C-4B03-9401-358280FF955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4B8F758-0785-4630-B57C-079E3E9D35A9}"/>
              </a:ext>
            </a:extLst>
          </p:cNvPr>
          <p:cNvSpPr/>
          <p:nvPr/>
        </p:nvSpPr>
        <p:spPr>
          <a:xfrm>
            <a:off x="3286125" y="201930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A2863D10-0580-4BEE-AB6E-3922AF5C52D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B5A1484-9740-447E-84EE-81863BFF9034}"/>
              </a:ext>
            </a:extLst>
          </p:cNvPr>
          <p:cNvSpPr/>
          <p:nvPr/>
        </p:nvSpPr>
        <p:spPr>
          <a:xfrm>
            <a:off x="600075" y="135255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DDBB5DDF-AAEE-4C3B-9B0E-153130939EF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2451870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4CE9F683-AB6F-46FF-A7B3-61A4E426709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FBF55AF-D164-4F0C-ACA9-98283688BB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B26F3184-70BE-43AE-8479-4780C69D6B5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26642D6-E96D-4309-93CF-152535EE39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DBEB8ADC-924B-4F1A-A13A-FDA0284A4E6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ADD0B50-BFAC-49E8-B2EB-3323873D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72099"/>
            <a:ext cx="8001000" cy="571500"/>
          </a:xfrm>
          <a:prstGeom prst="rect">
            <a:avLst/>
          </a:prstGeom>
        </p:spPr>
        <p:txBody>
          <a:bodyPr rtlCol="0"/>
          <a:lstStyle>
            <a:lvl1pPr lvl="0" algn="ctr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2">
            <a:extLst>
              <a:ext uri="{43488560-2156-4B9B-891B-DE054B5E0FD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DA2914F-DB67-4A2D-AB5B-DD5359B84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1280" y="1276350"/>
            <a:ext cx="1905000" cy="3286125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2">
            <a:extLst>
              <a:ext uri="{4BF2ADBF-E033-4023-99BA-548BD0D4D6E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37ABF7D-9543-4094-A693-1F23FE057193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2607379" y="1276350"/>
            <a:ext cx="1905000" cy="3286125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>
            <a:extLst>
              <a:ext uri="{9D23A0D8-1AA6-42C4-8023-F8051778006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29B4D69-2A5F-4D97-8103-B25436A7E260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4610259" y="1276350"/>
            <a:ext cx="1905000" cy="3286125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2">
            <a:extLst>
              <a:ext uri="{AE0524C0-6A12-4BED-BBF3-7FC99D25EB7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58CEFDD-AE71-4371-8D67-D4519E2AECB7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6629081" y="1276350"/>
            <a:ext cx="1905000" cy="3286125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Slide Number Placeholder 4">
            <a:extLst>
              <a:ext uri="{8A3B1577-B766-4EDD-B52F-A427C89AD0E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D3DEB33-7A60-4208-85CB-F7370DFA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10" name="Footer Placeholder 3">
            <a:extLst>
              <a:ext uri="{201600FC-7925-4CAF-836B-07446E57049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A7A6D30-0226-4B1A-8CDC-3166E6F4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1" name="Date Placeholder 1">
            <a:extLst>
              <a:ext uri="{11830B11-4583-45AF-88E4-EC725D5151E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CACCB35-1798-4641-893A-28258369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BAFFC669-4212-43C1-AB5A-A85FDD5B1647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2451870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7CC86ABD-E2FE-4764-8B19-1305AE14710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0E81F4A-CCD1-4296-8D18-570B89BBB9F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>
            <a:extLst>
              <a:ext uri="{2C3594A6-911E-4780-A0BE-8BB25D7FEEC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08A327A-C1F0-46DC-BFE4-7E20FA276DE5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907F8A32-9D32-4340-A729-6F1604943FE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616FEC5-229A-4856-A4B1-0D5C514D8B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0CF49A62-871C-4275-AD44-806582A4C38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B4F343E-67A9-4E22-BC08-6A58C0085C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  <a:noFill/>
        </p:spPr>
      </p:pic>
      <p:cxnSp>
        <p:nvCxnSpPr>
          <p:cNvPr id="6" name="Straight Connector 4">
            <a:extLst>
              <a:ext uri="{F48B8E11-D52B-41CC-BB6C-914C667691D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424D765-BF87-40BA-A4ED-6C18BF855541}"/>
              </a:ext>
            </a:extLst>
          </p:cNvPr>
          <p:cNvCxnSpPr/>
          <p:nvPr/>
        </p:nvCxnSpPr>
        <p:spPr>
          <a:xfrm>
            <a:off x="564928" y="1200150"/>
            <a:ext cx="7362092" cy="0"/>
          </a:xfrm>
          <a:prstGeom prst="line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69EBD657-EF2E-4009-A047-335829E65BA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82F7FDF-520C-480C-A022-BFE098DB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8" name="Footer Placeholder 3">
            <a:extLst>
              <a:ext uri="{20ED0431-6B9E-4C0A-A482-F3470FDB355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8C98ABE-C4F9-4F8F-9F5F-D2C642AD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9" name="Date Placeholder 1">
            <a:extLst>
              <a:ext uri="{1CFC5A21-3055-402B-A12D-EC9E5273982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81DB5EB-2CC9-40B0-AD04-65A59198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86455478-4037-4EFD-827D-608D4905A83E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2451870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>
            <a:extLst>
              <a:ext uri="{9A9AC568-2307-4A37-98DC-D1CCDCF16C7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E7940AA-1D50-4743-9850-E4138AC3F173}"/>
              </a:ext>
            </a:extLst>
          </p:cNvPr>
          <p:cNvCxnSpPr/>
          <p:nvPr/>
        </p:nvCxnSpPr>
        <p:spPr>
          <a:xfrm>
            <a:off x="781053" y="2726329"/>
            <a:ext cx="6436178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78D8A37A-FFF3-4062-AB95-4FA28EE997D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CE57B19-F6B9-4224-ABA6-FBDFC4D8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773762"/>
            <a:ext cx="7480300" cy="626002"/>
          </a:xfrm>
          <a:prstGeom prst="rect">
            <a:avLst/>
          </a:prstGeom>
        </p:spPr>
        <p:txBody>
          <a:bodyPr rtlCol="0" anchor="t"/>
          <a:lstStyle>
            <a:lvl1pPr lvl="0" algn="l">
              <a:lnSpc>
                <a:spcPct val="100000"/>
              </a:lnSpc>
              <a:spcBef>
                <a:spcPts val="0"/>
              </a:spcBef>
              <a:defRPr lang="en-US" sz="4000" b="1" i="0" cap="all" spc="150" dirty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5E888412-8BCD-4C83-809D-4D03E6CA8C4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BC66C29-CEC0-46CB-B9F4-E98F2FA64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92059"/>
            <a:ext cx="7472264" cy="51181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i="0" cap="all" dirty="0">
                <a:solidFill>
                  <a:schemeClr val="accent1"/>
                </a:solidFill>
                <a:latin typeface="Dosis-medium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>
            <a:extLst>
              <a:ext uri="{871F27B1-95A2-4DAF-A751-6B4EFC2012A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2FAACAF-1C2D-411D-964A-CD57EA40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>
            <a:extLst>
              <a:ext uri="{A9D23A84-90FD-4995-A8CF-91532F5A71E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02ADDAD-F180-4D24-85A8-C86C90BB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>
            <a:extLst>
              <a:ext uri="{E5155AA4-D646-4E54-9C27-560ADD215D9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E77BF24-6FE8-40AF-B633-51238B18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pic>
        <p:nvPicPr>
          <p:cNvPr id="8" name="Picture 7">
            <a:extLst>
              <a:ext uri="{1DD5F12E-4A33-4925-99F7-8965B21002D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8A87941-44EA-47F4-990B-A595068C08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0"/>
          <a:stretch>
            <a:fillRect/>
          </a:stretch>
        </p:blipFill>
        <p:spPr>
          <a:xfrm>
            <a:off x="2812066" y="403571"/>
            <a:ext cx="6331933" cy="117350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CC8E313F-1A57-4105-8542-771FE6B037A2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2451870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B6AA2F3B-90B6-4BE6-A992-F6C47FB8507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DA5604E-FE92-4813-8EC1-81FD97068AA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805404" y="571500"/>
            <a:ext cx="2971800" cy="4002424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>
            <a:extLst>
              <a:ext uri="{47F7960A-33D5-4F58-8F2D-4EE6B98654D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E0AF962-3A95-4A07-A3F7-E966085C7C11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 flipV="1">
            <a:off x="3552825" y="571500"/>
            <a:ext cx="2032045" cy="4002424"/>
          </a:xfrm>
          <a:prstGeom prst="rect">
            <a:avLst/>
          </a:prstGeom>
          <a:solidFill>
            <a:schemeClr val="accent1"/>
          </a:solidFill>
          <a:ln w="9525" cap="flat">
            <a:solidFill>
              <a:schemeClr val="bg1"/>
            </a:solidFill>
            <a:prstDash val="solid"/>
            <a:round/>
          </a:ln>
        </p:spPr>
        <p:txBody>
          <a:bodyPr rot="10800000" rtlCol="0" anchor="ctr"/>
          <a:lstStyle>
            <a:lvl1pPr lvl="0" algn="ctr">
              <a:lnSpc>
                <a:spcPct val="125000"/>
              </a:lnSpc>
              <a:defRPr lang="en-US" sz="2400" b="1" cap="all" spc="150" dirty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43958BCE-327F-4F12-8FF7-23A4D3F0C8C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4F38147-F632-4F39-B031-FFD025C81727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352425" y="571500"/>
            <a:ext cx="2971800" cy="4002424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7EB79120-270C-49EE-8253-84F2C7BF570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3EC311A-1D8C-4334-8A66-46361CCF5F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B0F55C85-FE75-44B4-BD36-CB5050B54B5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B328C41-C2C4-4448-977F-DA4F6D146D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201D7EF1-62B7-43F2-8FAB-43FD0359B7D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8A0A7FE-30BE-4DE4-AD2F-3646E8A6BDB6}"/>
              </a:ext>
            </a:extLst>
          </p:cNvPr>
          <p:cNvSpPr/>
          <p:nvPr/>
        </p:nvSpPr>
        <p:spPr>
          <a:xfrm>
            <a:off x="3438525" y="0"/>
            <a:ext cx="2263330" cy="514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6">
            <a:extLst>
              <a:ext uri="{162E43C5-9348-467D-B1D9-884B3E00D62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75ED38F-9FBD-4473-BA56-E492614A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9" name="Footer Placeholder 5">
            <a:extLst>
              <a:ext uri="{55FF4A0E-C284-4046-9604-0A06F458595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AEDAD74-D79F-4F3C-B3F0-0512601B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0" name="Date Placeholder 4">
            <a:extLst>
              <a:ext uri="{B72A8435-3C82-4AEE-BCD5-E7E92CF692D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EE58B7F-E28F-4FAB-BA13-C3CA6EE0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81B78B74-0EDD-4B54-B93B-B695A3512BCC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2451870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1B5A71BD-39DC-492B-B9EE-B1865502B93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6CA9397-4DFF-4ECC-A64F-8DE27DC7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01D5A9FA-6CF2-487E-858C-C256027280D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49286E7-B433-4842-8148-32A2DDE67F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F2E8F7A7-83A5-4A2B-802C-33BA14E5152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1959FF3-C026-4CF6-BD8A-23A804D9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825" y="568924"/>
            <a:ext cx="2038789" cy="3925290"/>
          </a:xfrm>
          <a:prstGeom prst="rect">
            <a:avLst/>
          </a:prstGeom>
          <a:ln w="9525" cap="flat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>
            <a:lvl1pPr lvl="0" algn="ctr">
              <a:lnSpc>
                <a:spcPct val="125000"/>
              </a:lnSpc>
              <a:defRPr lang="en-US" sz="2400" cap="all" spc="150" dirty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6E7CA97-92B3-4BAD-89A6-95EF422AAF8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FA54109-0E06-4C50-B8F9-FD39C7BDF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568924"/>
            <a:ext cx="2861039" cy="622747"/>
          </a:xfrm>
          <a:prstGeom prst="rect">
            <a:avLst/>
          </a:prstGeo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lvl="0" indent="0">
              <a:buNone/>
              <a:defRPr lang="en-US" sz="1800" b="0" i="0" cap="none" dirty="0">
                <a:solidFill>
                  <a:schemeClr val="bg2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>
            <a:extLst>
              <a:ext uri="{6901916A-A83D-4018-B610-5B2BB8B6656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2CB19E1-9A96-43AB-9CEC-EC4BA7EA2F90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542925" y="1234290"/>
            <a:ext cx="2857500" cy="3259923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9952D602-CD72-4F7E-BE37-77F7D3D1ADF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0A3BDE7-5B2A-4A40-B9DA-799234A39D2C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762625" y="568924"/>
            <a:ext cx="2857500" cy="622747"/>
          </a:xfrm>
          <a:prstGeom prst="rect">
            <a:avLst/>
          </a:prstGeo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lvl="0" indent="0">
              <a:buNone/>
              <a:defRPr lang="en-US" sz="1800" b="0" i="0" cap="none" dirty="0">
                <a:solidFill>
                  <a:schemeClr val="bg2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>
            <a:extLst>
              <a:ext uri="{FA23D291-1B36-40F0-B6BC-1B9F4BFF7A3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4C384F8-8C6D-4451-855F-A0DFF41DEBB8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5762625" y="1233866"/>
            <a:ext cx="2862083" cy="32575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6">
            <a:extLst>
              <a:ext uri="{35A36044-06AF-4E02-8AC1-9903516DBE5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A06759E-5D1C-4DA0-97C5-995BA1C6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10" name="Footer Placeholder 5">
            <a:extLst>
              <a:ext uri="{490624B2-CCC2-424D-BFD2-15CEF463298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D4EE579-49AD-45BD-966F-9D1C9180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1" name="Date Placeholder 4">
            <a:extLst>
              <a:ext uri="{E97E31D7-5F56-4305-9756-EB40E89BBC1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8CED2BA-006C-4C6C-8CA5-B373989D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A81670C6-C1F9-475C-BD4C-9F2090DC3422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2451870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6240A728-AD11-457B-B53A-B83151E82B8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F825BC2-F90F-416C-ADA6-3B8CF49C6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219325"/>
            <a:ext cx="7330866" cy="704850"/>
          </a:xfrm>
          <a:prstGeom prst="rect">
            <a:avLst/>
          </a:prstGeom>
        </p:spPr>
        <p:txBody>
          <a:bodyPr rtlCol="0" anchor="ctr"/>
          <a:lstStyle>
            <a:lvl1pPr lvl="0" algn="ctr">
              <a:lnSpc>
                <a:spcPct val="100000"/>
              </a:lnSpc>
              <a:defRPr lang="en-US" sz="4000" cap="all" spc="150" dirty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3">
            <a:extLst>
              <a:ext uri="{0F1A9370-C6C7-47BF-9D07-78D95E46590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75FB049-7D28-4C83-BB46-DE69F579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4" name="Footer Placeholder 2">
            <a:extLst>
              <a:ext uri="{12265194-2CAB-433B-A389-6D23E985891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901ABC4-7FD6-46BF-BBA8-52771E43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5" name="Date Placeholder 1">
            <a:extLst>
              <a:ext uri="{79954DFF-50D6-40DD-8ACC-026AD3DDD88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771C666-E6C2-4F55-99ED-B4DE1517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pic>
        <p:nvPicPr>
          <p:cNvPr id="6" name="Picture 5">
            <a:extLst>
              <a:ext uri="{DEFFB6C3-3B61-4D05-81C4-B1B2F85B967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82E9573-8B6B-4639-8B4F-6FFD9CA21A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0"/>
          <a:stretch>
            <a:fillRect/>
          </a:stretch>
        </p:blipFill>
        <p:spPr>
          <a:xfrm flipV="1">
            <a:off x="2812066" y="3724275"/>
            <a:ext cx="6331933" cy="117350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2A666389-6B25-4E66-881A-D47F5DDE097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DE4BF6A-142B-4E8D-8D3D-8D9B1BA391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0"/>
          <a:stretch>
            <a:fillRect/>
          </a:stretch>
        </p:blipFill>
        <p:spPr>
          <a:xfrm flipH="1">
            <a:off x="0" y="219075"/>
            <a:ext cx="6331933" cy="1173506"/>
          </a:xfrm>
          <a:prstGeom prst="rect">
            <a:avLst/>
          </a:prstGeom>
          <a:noFill/>
        </p:spPr>
      </p:pic>
    </p:spTree>
    <p:extLst>
      <p:ext uri="{7F4CBDC7-043E-491E-B53E-A33707658BC0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2451870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9EDF87CE-3FDB-48BD-ADA6-6C1FB913921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0612787-29D4-42F8-80CF-C5E1B79C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3" name="Footer Placeholder 2">
            <a:extLst>
              <a:ext uri="{2192F58B-94FA-445F-A054-B21084F436F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FDC4817-2BEB-4FB8-9173-AC572A87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1">
            <a:extLst>
              <a:ext uri="{F9B7BBE1-7BB3-41E5-A15A-AD843EF7495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CC2631B-523C-44DC-A4B0-D1BC408A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pic>
        <p:nvPicPr>
          <p:cNvPr id="5" name="Picture 4">
            <a:extLst>
              <a:ext uri="{31012FFA-8657-439B-9C0E-E4CB8931E20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AA25820-7CE4-443B-A357-D4086FA41E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70AD10E9-123A-448A-BC2C-956D66D410E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9A1D503-C72B-4E43-8EAD-4188812A66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  <a:noFill/>
        </p:spPr>
      </p:pic>
    </p:spTree>
    <p:extLst>
      <p:ext uri="{A27D6D81-8C00-432E-B8E5-78B1BA57D042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2451870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E6F837DF-B6F1-4091-8247-92472F5E761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081E802-64A2-450C-86C1-11FE4E17D705}"/>
              </a:ext>
            </a:extLst>
          </p:cNvPr>
          <p:cNvSpPr/>
          <p:nvPr/>
        </p:nvSpPr>
        <p:spPr>
          <a:xfrm>
            <a:off x="571500" y="0"/>
            <a:ext cx="2552700" cy="514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" name="Straight Connector 9">
            <a:extLst>
              <a:ext uri="{0FB8FCC0-2BE4-4759-8194-6F1EDE96577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6F96B29-51AD-486E-95EF-9A5E2FF29DE9}"/>
              </a:ext>
            </a:extLst>
          </p:cNvPr>
          <p:cNvCxnSpPr/>
          <p:nvPr/>
        </p:nvCxnSpPr>
        <p:spPr>
          <a:xfrm rot="10800000" flipH="1">
            <a:off x="3463781" y="1343025"/>
            <a:ext cx="5124450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D3C372E3-3132-41EF-B0A6-E7B0DC8D57C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2D5903F-D771-4EF4-80F3-14F17BB8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407" y="314325"/>
            <a:ext cx="5127093" cy="1000125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A17487FB-27D0-4295-91D0-CE46697C3FF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25D1393-6C95-4971-BF55-3B08C4924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591" y="1380137"/>
            <a:ext cx="5127908" cy="3181668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81F7B631-4420-4B5C-A6F8-A7B5D3B2F3B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A317703-42C1-49D8-B406-AB0D214751E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7532" y="374676"/>
            <a:ext cx="2220634" cy="4196724"/>
          </a:xfrm>
          <a:ln w="9525" cap="flat">
            <a:solidFill>
              <a:schemeClr val="bg1"/>
            </a:solidFill>
            <a:prstDash val="solid"/>
            <a:round/>
          </a:ln>
        </p:spPr>
        <p:txBody>
          <a:bodyPr lIns="91440" tIns="93600" rIns="91440" bIns="45720" rtlCol="0" anchor="t">
            <a:normAutofit/>
          </a:bodyPr>
          <a:lstStyle>
            <a:lvl1pPr marL="0" lvl="0" indent="0">
              <a:lnSpc>
                <a:spcPct val="125000"/>
              </a:lnSpc>
              <a:buNone/>
              <a:defRPr lang="en-US" cap="all" dirty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3">
            <a:extLst>
              <a:ext uri="{95A10EDA-11F9-46C7-B413-5A23045D795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C4A1717-9690-4CE5-98AA-BF4411A2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8" name="Footer Placeholder 2">
            <a:extLst>
              <a:ext uri="{E57B00BC-4773-481D-A7BF-1134933D7CD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60586FA-A416-4895-8DC5-D7D2B822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9" name="Date Placeholder 1">
            <a:extLst>
              <a:ext uri="{4CEAE5B0-9539-452F-A3C6-EE23136B112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C297590-0F4C-403C-BD7D-22A1B577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pic>
        <p:nvPicPr>
          <p:cNvPr id="10" name="Picture 9">
            <a:extLst>
              <a:ext uri="{12BE16E9-E4C3-4028-9DF1-AC1094D4BA4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B542E7B-C5E4-40A6-9E6F-1A19B104C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  <a:noFill/>
        </p:spPr>
      </p:pic>
    </p:spTree>
    <p:extLst>
      <p:ext uri="{00579195-D2DD-47E7-AFE8-BC793C3BB79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2451870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2C95029C-F24A-4F7D-91E3-E7BF810F324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717C0A0-8C0E-49F6-B014-6DA7B81E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3" name="Footer Placeholder 3">
            <a:extLst>
              <a:ext uri="{50592172-2BBF-4C51-8455-704B45326D9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3FE2FA1-2903-4985-B2D7-70892A15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1">
            <a:extLst>
              <a:ext uri="{0E27FF5D-8A28-463C-A663-2117F992567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9BD8138-D44F-4ACF-82B2-26B76242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5" name="Text Placeholder 3">
            <a:extLst>
              <a:ext uri="{F30F4772-4F5C-4370-8D71-725C1887BBC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FFC8E30-D2A1-423A-8354-7367370D349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828390" y="1371600"/>
            <a:ext cx="4744109" cy="3181350"/>
          </a:xfrm>
        </p:spPr>
        <p:txBody>
          <a:bodyPr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b="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Title 1">
            <a:extLst>
              <a:ext uri="{209102CD-F72C-4003-B30B-1204213D962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05963D4-A848-4A50-A172-237F5C5EA748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3828390" y="317763"/>
            <a:ext cx="4742470" cy="995975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>
            <a:extLst>
              <a:ext uri="{01F0B593-8332-4A5D-8764-4CCE58AE75D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521FD48-C007-4A98-8799-6F05EF30CC27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0" y="0"/>
            <a:ext cx="3603599" cy="5142900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8" name="Straight Connector 4">
            <a:extLst>
              <a:ext uri="{1DA3F217-9279-4A2A-A82E-493E6B52456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975E9E1-3C1E-45AB-BB2D-D3293D29F228}"/>
              </a:ext>
            </a:extLst>
          </p:cNvPr>
          <p:cNvCxnSpPr/>
          <p:nvPr/>
        </p:nvCxnSpPr>
        <p:spPr>
          <a:xfrm rot="10800000" flipH="1" flipV="1">
            <a:off x="3818795" y="1343025"/>
            <a:ext cx="4778291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53C30506-F59A-4F72-A08C-0D6BE83C678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8950FE5-9A07-4798-B790-3A64AA3F66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C676243D-78B2-414B-B6F3-C5D89713396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20119BD-0DEC-4D00-89C8-76A75DCC62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  <a:noFill/>
        </p:spPr>
      </p:pic>
    </p:spTree>
    <p:extLst>
      <p:ext uri="{05A266B1-6C65-4DBF-9C84-55D2D9F38C5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2451870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DE8C9D3-364F-408A-A120-9B57FE07CFF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2930185-B9DD-4A51-ABD2-47181BD8D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72099"/>
            <a:ext cx="8001000" cy="624157"/>
          </a:xfrm>
          <a:prstGeom prst="rect">
            <a:avLst/>
          </a:prstGeom>
        </p:spPr>
        <p:txBody>
          <a:bodyPr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C73FFEEA-02D4-4A4B-BD52-13F3EDE7E5A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708A796-1A57-499E-BB0C-AFA065A1B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276350"/>
            <a:ext cx="8001000" cy="3289226"/>
          </a:xfrm>
          <a:prstGeom prst="rect">
            <a:avLst/>
          </a:prstGeom>
        </p:spPr>
        <p:txBody>
          <a:bodyPr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628AA1C1-7D6F-4A66-B702-7E319A50CF8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5B719C4-7DB9-4D7F-BD3D-B6509881E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23448" y="4761638"/>
            <a:ext cx="2450148" cy="285750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r">
              <a:defRPr lang="en-US" sz="600" b="0" i="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91ED57D7-BDA0-46EB-BAC1-469438A81B8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C150F15-7C43-4A25-A4F1-E41630DF8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85750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8F3AB0DB-AC4D-43B2-806E-EA849DE25DE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A524D28-97F1-4696-A912-23E6ABBFB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0403" y="4771233"/>
            <a:ext cx="2462604" cy="285750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l">
              <a:defRPr lang="en-US" sz="600" b="0" i="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cap="all" dirty="0">
          <a:solidFill>
            <a:schemeClr val="tx2"/>
          </a:solidFill>
          <a:latin typeface="+mj-lt"/>
        </a:defRPr>
      </a:lvl1pPr>
    </p:titleStyle>
    <p:bodyStyle>
      <a:lvl1pPr marL="342900" lvl="0" indent="-342900" algn="l" rtl="0">
        <a:lnSpc>
          <a:spcPct val="100000"/>
        </a:lnSpc>
        <a:spcBef>
          <a:spcPts val="1200"/>
        </a:spcBef>
        <a:buClr>
          <a:schemeClr val="accent1"/>
        </a:buClr>
        <a:buFont typeface="Arial"/>
        <a:buChar char="•"/>
        <a:defRPr lang="en-US" sz="1800" b="0" i="0" dirty="0">
          <a:solidFill>
            <a:schemeClr val="tx1"/>
          </a:solidFill>
          <a:latin typeface="+mn-lt"/>
        </a:defRPr>
      </a:lvl1pPr>
      <a:lvl2pPr marL="742950" lvl="1" indent="-285750" algn="l" rtl="0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lang="en-US" sz="1600" b="0" i="0" dirty="0">
          <a:solidFill>
            <a:schemeClr val="tx1"/>
          </a:solidFill>
          <a:latin typeface="+mn-lt"/>
        </a:defRPr>
      </a:lvl2pPr>
      <a:lvl3pPr marL="1143000" lvl="2" indent="-228600" algn="l" rtl="0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lang="en-US" sz="1400" b="0" i="0" dirty="0">
          <a:solidFill>
            <a:schemeClr val="tx1"/>
          </a:solidFill>
          <a:latin typeface="+mn-lt"/>
        </a:defRPr>
      </a:lvl3pPr>
      <a:lvl4pPr marL="1600200" lvl="3" indent="-228600" algn="l" rtl="0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lang="en-US" sz="1200" b="0" i="0" dirty="0">
          <a:solidFill>
            <a:schemeClr val="tx1"/>
          </a:solidFill>
          <a:latin typeface="+mn-lt"/>
        </a:defRPr>
      </a:lvl4pPr>
      <a:lvl5pPr marL="2057400" lvl="4" indent="-228600" algn="l" rtl="0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lang="en-US" sz="1100" b="0" i="0" dirty="0">
          <a:solidFill>
            <a:schemeClr val="tx1"/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/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/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/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36E6E4D8-9EFE-48DF-9512-6B4C33F571A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BACD6B1-E5C8-4913-A0D8-F88323B7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1"/>
            <a:r>
              <a:rPr lang="en-US" b="1" dirty="0">
                <a:latin typeface="Averia Serif Libre"/>
              </a:rPr>
              <a:t>ADAS system</a:t>
            </a:r>
          </a:p>
          <a:p>
            <a:pPr algn="ctr" rtl="1"/>
            <a:r>
              <a:rPr lang="en-US" b="1" dirty="0" err="1">
                <a:latin typeface="Averia Serif Libre"/>
              </a:rPr>
              <a:t>AVR</a:t>
            </a:r>
            <a:r>
              <a:rPr lang="en-US" b="1" dirty="0">
                <a:latin typeface="Averia Serif Libre"/>
              </a:rPr>
              <a:t> Final project</a:t>
            </a:r>
          </a:p>
        </p:txBody>
      </p:sp>
      <p:sp>
        <p:nvSpPr>
          <p:cNvPr id="3" name="Subtitle 2">
            <a:extLst>
              <a:ext uri="{0065ABD0-C6B2-4635-8E6D-AEC6D0F745A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F8EC6DB-BD08-4242-BA24-6A7784AB9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825" y="2920875"/>
            <a:ext cx="7362415" cy="431925"/>
          </a:xfrm>
        </p:spPr>
        <p:txBody>
          <a:bodyPr rtlCol="0"/>
          <a:lstStyle/>
          <a:p>
            <a:r>
              <a:rPr lang="en-US" dirty="0" err="1"/>
              <a:t>YousSef</a:t>
            </a:r>
            <a:r>
              <a:rPr lang="en-US" dirty="0"/>
              <a:t> </a:t>
            </a:r>
            <a:r>
              <a:rPr lang="en-US" dirty="0" err="1"/>
              <a:t>samy</a:t>
            </a:r>
            <a:r>
              <a:rPr lang="en-US" dirty="0"/>
              <a:t>         Mahmoud Osman</a:t>
            </a:r>
          </a:p>
        </p:txBody>
      </p:sp>
    </p:spTree>
    <p:extLst>
      <p:ext uri="{E5C9E407-D8B1-4CF4-A553-6406A2B828F1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24518708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>
            <a:extLst>
              <a:ext uri="{D96BA6FD-746A-4A98-89CE-39829352A3B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2BED2FA-527E-45BA-87CB-348AAF7F77C3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rcRect l="-37775" r="-37775"/>
          <a:stretch>
            <a:fillRect/>
          </a:stretch>
        </p:blipFill>
        <p:spPr>
          <a:xfrm>
            <a:off x="266700" y="1200150"/>
            <a:ext cx="8541144" cy="3511277"/>
          </a:xfrm>
          <a:noFill/>
        </p:spPr>
      </p:pic>
      <p:sp>
        <p:nvSpPr>
          <p:cNvPr id="3" name="Title 7">
            <a:extLst>
              <a:ext uri="{21000131-2AEB-4637-91BB-BEE899C5415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4F548A8-A5AD-49BC-A99C-3667FC9F1AC1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571500" y="419699"/>
            <a:ext cx="8001000" cy="624157"/>
          </a:xfrm>
        </p:spPr>
        <p:txBody>
          <a:bodyPr rtlCol="0"/>
          <a:lstStyle/>
          <a:p>
            <a:pPr algn="ctr"/>
            <a:r>
              <a:rPr lang="en-US" b="1" dirty="0">
                <a:latin typeface="Alegreya"/>
              </a:rPr>
              <a:t>Control ECU</a:t>
            </a:r>
          </a:p>
        </p:txBody>
      </p:sp>
    </p:spTree>
    <p:extLst>
      <p:ext uri="{B0BAFFF1-DF00-481A-AE1E-87CA48C4D161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2451870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>
            <a:extLst>
              <a:ext uri="{70C7E881-A718-45B6-B1DD-0AEAE7FABA2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5B75BD7-77A4-4F9C-9754-2C86781B6CAC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rcRect t="21252" b="21252"/>
          <a:stretch>
            <a:fillRect/>
          </a:stretch>
        </p:blipFill>
        <p:spPr>
          <a:xfrm>
            <a:off x="571500" y="933450"/>
            <a:ext cx="8001000" cy="3289226"/>
          </a:xfrm>
          <a:noFill/>
        </p:spPr>
      </p:pic>
    </p:spTree>
    <p:extLst>
      <p:ext uri="{5AE9DD08-A5C4-4F71-922B-CCF6C29AFE2E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2451870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704246FE-7B23-4666-BC69-9A3C907A5FC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4A3D20A-D30D-4356-94E9-22291AF4638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72735" y="1120054"/>
            <a:ext cx="8175964" cy="3445516"/>
          </a:xfrm>
        </p:spPr>
        <p:txBody>
          <a:bodyPr rtlCol="0">
            <a:normAutofit fontScale="77500" lnSpcReduction="20000"/>
          </a:bodyPr>
          <a:lstStyle/>
          <a:p>
            <a:r>
              <a:rPr lang="en-US" dirty="0">
                <a:latin typeface="Lato"/>
              </a:rPr>
              <a:t>The security ECU is designed to enhance vehicle security by requiring a password before each start.</a:t>
            </a:r>
          </a:p>
          <a:p>
            <a:pPr>
              <a:buChar char="•"/>
            </a:pPr>
            <a:r>
              <a:rPr lang="en-US" b="1" dirty="0">
                <a:latin typeface="Lato"/>
              </a:rPr>
              <a:t>Password Verification:</a:t>
            </a:r>
            <a:r>
              <a:rPr lang="en-US" dirty="0">
                <a:latin typeface="Lato"/>
              </a:rPr>
              <a:t> The ECU is connected to a keypad where users must enter a password. The correct password is stored in the </a:t>
            </a:r>
            <a:r>
              <a:rPr lang="en-US" dirty="0" err="1">
                <a:latin typeface="Lato"/>
              </a:rPr>
              <a:t>EEPROM</a:t>
            </a:r>
            <a:r>
              <a:rPr lang="en-US" dirty="0">
                <a:latin typeface="Lato"/>
              </a:rPr>
              <a:t> as '1', '2', '3', '4'.</a:t>
            </a:r>
          </a:p>
          <a:p>
            <a:pPr>
              <a:buChar char="•"/>
            </a:pPr>
            <a:r>
              <a:rPr lang="en-US" b="1" dirty="0">
                <a:latin typeface="Lato"/>
              </a:rPr>
              <a:t>User Input:</a:t>
            </a:r>
            <a:r>
              <a:rPr lang="en-US" dirty="0">
                <a:latin typeface="Lato"/>
              </a:rPr>
              <a:t> After entering the password, the user presses the '=' button to confirm.</a:t>
            </a:r>
          </a:p>
          <a:p>
            <a:pPr>
              <a:buChar char="•"/>
            </a:pPr>
            <a:r>
              <a:rPr lang="en-US" b="1" dirty="0">
                <a:latin typeface="Lato"/>
              </a:rPr>
              <a:t>Password Matching:</a:t>
            </a:r>
            <a:r>
              <a:rPr lang="en-US" dirty="0">
                <a:latin typeface="Lato"/>
              </a:rPr>
              <a:t> The ECU compares the entered password with the stored password.</a:t>
            </a:r>
          </a:p>
          <a:p>
            <a:pPr>
              <a:buChar char="•"/>
            </a:pPr>
            <a:r>
              <a:rPr lang="en-US" dirty="0">
                <a:latin typeface="Lato"/>
              </a:rPr>
              <a:t>If the password is correct:</a:t>
            </a:r>
          </a:p>
          <a:p>
            <a:pPr>
              <a:buChar char="•"/>
            </a:pPr>
            <a:r>
              <a:rPr lang="en-US" dirty="0">
                <a:latin typeface="Lato"/>
              </a:rPr>
              <a:t>A green lamp lights up for 700 ms.</a:t>
            </a:r>
          </a:p>
          <a:p>
            <a:pPr>
              <a:buChar char="•"/>
            </a:pPr>
            <a:r>
              <a:rPr lang="en-US" dirty="0">
                <a:latin typeface="Lato"/>
              </a:rPr>
              <a:t>A servo motor rotates to +90 degrees and then returns to 0 degrees after 1 second.</a:t>
            </a:r>
          </a:p>
          <a:p>
            <a:pPr>
              <a:buChar char="•"/>
            </a:pPr>
            <a:r>
              <a:rPr lang="en-US" dirty="0">
                <a:latin typeface="Lato"/>
              </a:rPr>
              <a:t>The ECU sends the character 'A' via </a:t>
            </a:r>
            <a:r>
              <a:rPr lang="en-US" dirty="0" err="1">
                <a:latin typeface="Lato"/>
              </a:rPr>
              <a:t>UART</a:t>
            </a:r>
            <a:r>
              <a:rPr lang="en-US" dirty="0">
                <a:latin typeface="Lato"/>
              </a:rPr>
              <a:t>.</a:t>
            </a:r>
          </a:p>
          <a:p>
            <a:r>
              <a:rPr lang="en-US" dirty="0">
                <a:latin typeface="Lato"/>
              </a:rPr>
              <a:t>If the password is incorrect:</a:t>
            </a:r>
          </a:p>
          <a:p>
            <a:pPr>
              <a:buChar char="•"/>
            </a:pPr>
            <a:r>
              <a:rPr lang="en-US" dirty="0">
                <a:latin typeface="Lato"/>
              </a:rPr>
              <a:t>A red lamp lights up for 700 ms.</a:t>
            </a:r>
          </a:p>
        </p:txBody>
      </p:sp>
      <p:sp>
        <p:nvSpPr>
          <p:cNvPr id="3" name="Title 7">
            <a:extLst>
              <a:ext uri="{E7E0920B-E19C-49ED-AB33-C01A7F6ADBD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7C41A2F-C533-49C2-AFC3-526DD6769752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571500" y="495899"/>
            <a:ext cx="8001000" cy="624157"/>
          </a:xfrm>
        </p:spPr>
        <p:txBody>
          <a:bodyPr rtlCol="0"/>
          <a:lstStyle/>
          <a:p>
            <a:pPr algn="ctr"/>
            <a:r>
              <a:rPr lang="en-US" b="1" dirty="0">
                <a:latin typeface="Alegreya"/>
              </a:rPr>
              <a:t>security ECU</a:t>
            </a:r>
          </a:p>
        </p:txBody>
      </p:sp>
    </p:spTree>
    <p:extLst>
      <p:ext uri="{07F88C59-7E71-47CD-BEEA-D452C0D4DE8E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2451870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>
            <a:extLst>
              <a:ext uri="{CA0C0EA9-9E68-4388-B0A2-910639FC5B2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59508C0-A752-40E8-AECF-7110A0875C12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rcRect l="-15474" r="-15474"/>
          <a:stretch>
            <a:fillRect/>
          </a:stretch>
        </p:blipFill>
        <p:spPr/>
      </p:pic>
      <p:sp>
        <p:nvSpPr>
          <p:cNvPr id="3" name="Title 7">
            <a:extLst>
              <a:ext uri="{07B42B24-F3C9-4556-92FE-BC6E6702EB3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6B06E1D-BA1C-4792-9391-6EEFB6FFDBCD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562708" y="598474"/>
            <a:ext cx="8001000" cy="624157"/>
          </a:xfrm>
        </p:spPr>
        <p:txBody>
          <a:bodyPr rtlCol="0"/>
          <a:lstStyle/>
          <a:p>
            <a:pPr algn="ctr" rtl="1"/>
            <a:r>
              <a:rPr lang="en-US" b="1" dirty="0">
                <a:latin typeface="Alegreya"/>
              </a:rPr>
              <a:t>security ECU</a:t>
            </a:r>
          </a:p>
        </p:txBody>
      </p:sp>
    </p:spTree>
    <p:extLst>
      <p:ext uri="{A758F1DA-2D83-418A-9249-8B4257B06345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2451870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691343B4-B7DC-4263-BC73-693AAC9E2BB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E7210BD-B668-4167-B5AA-B84D7E37859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71500" y="1135675"/>
            <a:ext cx="8001000" cy="3289226"/>
          </a:xfrm>
        </p:spPr>
        <p:txBody>
          <a:bodyPr rtlCol="0"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Lato"/>
              </a:rPr>
              <a:t>The Control ECU manages various subsystems in a vehicle, all of which remain off until the ECU receives an 'A' character from the security ECU. 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3600" b="1" dirty="0">
                <a:latin typeface="Lato"/>
              </a:rPr>
              <a:t>1. Brake Assistant System (</a:t>
            </a:r>
            <a:r>
              <a:rPr lang="en-US" sz="3600" b="1" dirty="0" err="1">
                <a:latin typeface="Lato"/>
              </a:rPr>
              <a:t>BAS</a:t>
            </a:r>
            <a:r>
              <a:rPr lang="en-US" sz="3600" b="1" dirty="0">
                <a:latin typeface="Lato"/>
              </a:rPr>
              <a:t>):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2400" b="1" dirty="0">
                <a:latin typeface="Lato"/>
              </a:rPr>
              <a:t>Default State:</a:t>
            </a:r>
            <a:r>
              <a:rPr lang="en-US" sz="2400" dirty="0">
                <a:latin typeface="Lato"/>
              </a:rPr>
              <a:t> Off, because the gearbox is in 'N' by default.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2400" b="1" dirty="0">
                <a:latin typeface="Lato"/>
              </a:rPr>
              <a:t>Activation:</a:t>
            </a:r>
            <a:r>
              <a:rPr lang="en-US" sz="2400" dirty="0">
                <a:latin typeface="Lato"/>
              </a:rPr>
              <a:t> Turns on when the gearbox is shifted to 'D' and turns off when shifted to any other gear.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2400" b="1" dirty="0">
                <a:latin typeface="Lato"/>
              </a:rPr>
              <a:t>Operation: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2400" dirty="0">
                <a:latin typeface="Lato"/>
              </a:rPr>
              <a:t>Uses an ultrasonic sensor to measure distance.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2400" b="1" dirty="0">
                <a:latin typeface="Lato"/>
              </a:rPr>
              <a:t>Distance &gt; 10 cm:</a:t>
            </a:r>
            <a:r>
              <a:rPr lang="en-US" sz="2400" dirty="0">
                <a:latin typeface="Lato"/>
              </a:rPr>
              <a:t> </a:t>
            </a:r>
            <a:r>
              <a:rPr lang="en-US" sz="2400" dirty="0" err="1">
                <a:latin typeface="Lato"/>
              </a:rPr>
              <a:t>BAS</a:t>
            </a:r>
            <a:r>
              <a:rPr lang="en-US" sz="2400" dirty="0">
                <a:latin typeface="Lato"/>
              </a:rPr>
              <a:t> LED is off.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2400" b="1" dirty="0">
                <a:latin typeface="Lato"/>
              </a:rPr>
              <a:t>Distance &gt; 5 cm:</a:t>
            </a:r>
            <a:r>
              <a:rPr lang="en-US" sz="2400" dirty="0">
                <a:latin typeface="Lato"/>
              </a:rPr>
              <a:t> </a:t>
            </a:r>
            <a:r>
              <a:rPr lang="en-US" sz="2400" dirty="0" err="1">
                <a:latin typeface="Lato"/>
              </a:rPr>
              <a:t>BAS</a:t>
            </a:r>
            <a:r>
              <a:rPr lang="en-US" sz="2400" dirty="0">
                <a:latin typeface="Lato"/>
              </a:rPr>
              <a:t> LED toggles every 100 ms.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2400" b="1" dirty="0">
                <a:latin typeface="Lato"/>
              </a:rPr>
              <a:t>Distance ≤ 5 cm:</a:t>
            </a:r>
            <a:r>
              <a:rPr lang="en-US" sz="2400" dirty="0">
                <a:latin typeface="Lato"/>
              </a:rPr>
              <a:t> </a:t>
            </a:r>
            <a:r>
              <a:rPr lang="en-US" sz="2400" dirty="0" err="1">
                <a:latin typeface="Lato"/>
              </a:rPr>
              <a:t>BAS</a:t>
            </a:r>
            <a:r>
              <a:rPr lang="en-US" sz="2400" dirty="0">
                <a:latin typeface="Lato"/>
              </a:rPr>
              <a:t> LED is on.</a:t>
            </a:r>
          </a:p>
        </p:txBody>
      </p:sp>
      <p:sp>
        <p:nvSpPr>
          <p:cNvPr id="3" name="Title 7">
            <a:extLst>
              <a:ext uri="{DD53CD6F-43EA-49E8-ABFA-96F9895A6AC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DEF04D3-7A9B-4194-A2CF-288E7E81A14D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571500" y="352291"/>
            <a:ext cx="8001000" cy="624157"/>
          </a:xfrm>
        </p:spPr>
        <p:txBody>
          <a:bodyPr rtlCol="0"/>
          <a:lstStyle/>
          <a:p>
            <a:pPr algn="ctr"/>
            <a:r>
              <a:rPr lang="en-US" b="1" dirty="0">
                <a:latin typeface="Alegreya"/>
              </a:rPr>
              <a:t>Control ECU</a:t>
            </a:r>
          </a:p>
        </p:txBody>
      </p:sp>
    </p:spTree>
    <p:extLst>
      <p:ext uri="{D0F35FE0-6F3C-474F-827E-0CF44E666026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24518708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DA0D51BA-5F3F-4B56-8991-F77E57C8738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53F34EB-8F20-434E-8131-786D66E8345F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 rtlCol="0"/>
          <a:lstStyle/>
          <a:p>
            <a:r>
              <a:rPr lang="en-US" b="1" dirty="0">
                <a:latin typeface="Lato"/>
              </a:rPr>
              <a:t>2. Speed Limiter System (</a:t>
            </a:r>
            <a:r>
              <a:rPr lang="en-US" b="1" dirty="0" err="1">
                <a:latin typeface="Lato"/>
              </a:rPr>
              <a:t>SL</a:t>
            </a:r>
            <a:r>
              <a:rPr lang="en-US" b="1" dirty="0">
                <a:latin typeface="Lato"/>
              </a:rPr>
              <a:t>):</a:t>
            </a:r>
          </a:p>
          <a:p>
            <a:pPr>
              <a:buChar char="•"/>
            </a:pPr>
            <a:r>
              <a:rPr lang="en-US" sz="1200" b="1" dirty="0">
                <a:latin typeface="Lato"/>
              </a:rPr>
              <a:t>Default State:</a:t>
            </a:r>
            <a:r>
              <a:rPr lang="en-US" sz="1200" dirty="0">
                <a:latin typeface="Lato"/>
              </a:rPr>
              <a:t> Off, because the gearbox is in 'N' by default.</a:t>
            </a:r>
          </a:p>
          <a:p>
            <a:pPr>
              <a:buChar char="•"/>
            </a:pPr>
            <a:r>
              <a:rPr lang="en-US" sz="1200" b="1" dirty="0">
                <a:latin typeface="Lato"/>
              </a:rPr>
              <a:t>Activation:</a:t>
            </a:r>
          </a:p>
          <a:p>
            <a:pPr>
              <a:buChar char="•"/>
            </a:pPr>
            <a:r>
              <a:rPr lang="en-US" sz="1200" dirty="0">
                <a:latin typeface="Lato"/>
              </a:rPr>
              <a:t>Turns on when the gearbox is in 'D' and the </a:t>
            </a:r>
            <a:r>
              <a:rPr lang="en-US" sz="1200" dirty="0" err="1">
                <a:latin typeface="Lato"/>
              </a:rPr>
              <a:t>SL</a:t>
            </a:r>
            <a:r>
              <a:rPr lang="en-US" sz="1200" dirty="0">
                <a:latin typeface="Lato"/>
              </a:rPr>
              <a:t> push button is pressed.</a:t>
            </a:r>
          </a:p>
          <a:p>
            <a:pPr>
              <a:buChar char="•"/>
            </a:pPr>
            <a:r>
              <a:rPr lang="en-US" sz="1200" dirty="0">
                <a:latin typeface="Lato"/>
              </a:rPr>
              <a:t>Turns off when the gearbox is not in 'D' or if the </a:t>
            </a:r>
            <a:r>
              <a:rPr lang="en-US" sz="1200" dirty="0" err="1">
                <a:latin typeface="Lato"/>
              </a:rPr>
              <a:t>SL</a:t>
            </a:r>
            <a:r>
              <a:rPr lang="en-US" sz="1200" dirty="0">
                <a:latin typeface="Lato"/>
              </a:rPr>
              <a:t> push button is pressed again.</a:t>
            </a:r>
          </a:p>
          <a:p>
            <a:r>
              <a:rPr lang="en-US" sz="1200" b="1" dirty="0">
                <a:latin typeface="Lato"/>
              </a:rPr>
              <a:t>Operation:</a:t>
            </a:r>
          </a:p>
          <a:p>
            <a:pPr>
              <a:buChar char="•"/>
            </a:pPr>
            <a:r>
              <a:rPr lang="en-US" sz="1200" dirty="0" err="1">
                <a:latin typeface="Lato"/>
              </a:rPr>
              <a:t>SL</a:t>
            </a:r>
            <a:r>
              <a:rPr lang="en-US" sz="1200" dirty="0">
                <a:latin typeface="Lato"/>
              </a:rPr>
              <a:t> LED is on when the system is active.</a:t>
            </a:r>
          </a:p>
          <a:p>
            <a:r>
              <a:rPr lang="en-US" sz="1200" b="1" dirty="0">
                <a:latin typeface="Lato"/>
              </a:rPr>
              <a:t>Display:</a:t>
            </a:r>
            <a:r>
              <a:rPr lang="en-US" sz="1200" dirty="0">
                <a:latin typeface="Lato"/>
              </a:rPr>
              <a:t> "</a:t>
            </a:r>
            <a:r>
              <a:rPr lang="en-US" sz="1200" dirty="0" err="1">
                <a:latin typeface="Lato"/>
              </a:rPr>
              <a:t>SL</a:t>
            </a:r>
            <a:r>
              <a:rPr lang="en-US" sz="1200" dirty="0">
                <a:latin typeface="Lato"/>
              </a:rPr>
              <a:t>: ON" or "</a:t>
            </a:r>
            <a:r>
              <a:rPr lang="en-US" sz="1200" dirty="0" err="1">
                <a:latin typeface="Lato"/>
              </a:rPr>
              <a:t>SL</a:t>
            </a:r>
            <a:r>
              <a:rPr lang="en-US" sz="1200" dirty="0">
                <a:latin typeface="Lato"/>
              </a:rPr>
              <a:t>: OFF" is printed on the LCD depending on the </a:t>
            </a:r>
            <a:r>
              <a:rPr lang="en-US" sz="1200" dirty="0" err="1">
                <a:latin typeface="Lato"/>
              </a:rPr>
              <a:t>SL</a:t>
            </a:r>
            <a:r>
              <a:rPr lang="en-US" sz="1200" dirty="0">
                <a:latin typeface="Lato"/>
              </a:rPr>
              <a:t> status.</a:t>
            </a:r>
          </a:p>
        </p:txBody>
      </p:sp>
      <p:sp>
        <p:nvSpPr>
          <p:cNvPr id="3" name="Title 7">
            <a:extLst>
              <a:ext uri="{A5FE8A89-5425-40C2-9CBE-ABCE968718C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10D5ECB-C880-4227-A185-D6F90A094562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 rtlCol="0"/>
          <a:lstStyle/>
          <a:p>
            <a:pPr algn="ctr"/>
            <a:r>
              <a:rPr lang="en-US" b="1" dirty="0">
                <a:latin typeface="Alegreya"/>
              </a:rPr>
              <a:t>Control ECU</a:t>
            </a:r>
          </a:p>
        </p:txBody>
      </p:sp>
    </p:spTree>
    <p:extLst>
      <p:ext uri="{85734265-A03A-4A8D-ABDA-25272622E81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2451870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B0745799-E482-432A-90F6-A544D7A40EF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1E6AAE9-7FE1-48AD-B481-1B4EA4FB7FD2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 rtlCol="0"/>
          <a:lstStyle/>
          <a:p>
            <a:r>
              <a:rPr lang="en-US" b="1" dirty="0">
                <a:latin typeface="Lato"/>
              </a:rPr>
              <a:t>3. Cross Control System (CCS):</a:t>
            </a:r>
          </a:p>
          <a:p>
            <a:pPr>
              <a:buChar char="•"/>
            </a:pPr>
            <a:r>
              <a:rPr lang="en-US" sz="1200" b="1" dirty="0">
                <a:latin typeface="Lato"/>
              </a:rPr>
              <a:t>Default State:</a:t>
            </a:r>
            <a:r>
              <a:rPr lang="en-US" sz="1200" dirty="0">
                <a:latin typeface="Lato"/>
              </a:rPr>
              <a:t> Off, because the gearbox is in 'N' by default.</a:t>
            </a:r>
          </a:p>
          <a:p>
            <a:pPr>
              <a:buChar char="•"/>
            </a:pPr>
            <a:r>
              <a:rPr lang="en-US" sz="1200" b="1" dirty="0">
                <a:latin typeface="Lato"/>
              </a:rPr>
              <a:t>Activation:</a:t>
            </a:r>
          </a:p>
          <a:p>
            <a:pPr>
              <a:buChar char="•"/>
            </a:pPr>
            <a:r>
              <a:rPr lang="en-US" sz="1200" dirty="0">
                <a:latin typeface="Lato"/>
              </a:rPr>
              <a:t>Turns on when the gearbox is in 'D' and the CCS push button is pressed.</a:t>
            </a:r>
          </a:p>
          <a:p>
            <a:pPr>
              <a:buChar char="•"/>
            </a:pPr>
            <a:r>
              <a:rPr lang="en-US" sz="1200" dirty="0">
                <a:latin typeface="Lato"/>
              </a:rPr>
              <a:t>Turns off when the gearbox is not in 'D', the CCS push button is pressed again, or the gas potentiometer is adjusted.</a:t>
            </a:r>
          </a:p>
          <a:p>
            <a:r>
              <a:rPr lang="en-US" sz="1200" b="1" dirty="0">
                <a:latin typeface="Lato"/>
              </a:rPr>
              <a:t>Operation:</a:t>
            </a:r>
          </a:p>
          <a:p>
            <a:pPr>
              <a:buChar char="•"/>
            </a:pPr>
            <a:r>
              <a:rPr lang="en-US" sz="1200" dirty="0">
                <a:latin typeface="Lato"/>
              </a:rPr>
              <a:t>CCS LED is on when the system is active.</a:t>
            </a:r>
          </a:p>
          <a:p>
            <a:r>
              <a:rPr lang="en-US" sz="1200" b="1" dirty="0">
                <a:latin typeface="Lato"/>
              </a:rPr>
              <a:t>Display:</a:t>
            </a:r>
            <a:r>
              <a:rPr lang="en-US" sz="1200" dirty="0">
                <a:latin typeface="Lato"/>
              </a:rPr>
              <a:t> "CCS: ON" or "CCS: OFF" is printed on the LCD depending on the CCS status.</a:t>
            </a:r>
          </a:p>
        </p:txBody>
      </p:sp>
      <p:sp>
        <p:nvSpPr>
          <p:cNvPr id="3" name="Title 7">
            <a:extLst>
              <a:ext uri="{B48E6E8B-DF52-4254-9179-790B6A5D801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AB72B97-C15D-4604-8FE7-3238647E5BA9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 rtlCol="0"/>
          <a:lstStyle/>
          <a:p>
            <a:pPr algn="ctr"/>
            <a:r>
              <a:rPr lang="en-US" b="1" dirty="0">
                <a:latin typeface="Alegreya"/>
              </a:rPr>
              <a:t>Control ECU</a:t>
            </a:r>
          </a:p>
        </p:txBody>
      </p:sp>
    </p:spTree>
    <p:extLst>
      <p:ext uri="{C44C8347-858C-4105-BE54-B05E25EE3EA5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2451870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700136F7-1B74-4AF0-9C8D-D8AF328E616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5CE449A-7CFE-4B66-B92E-37EAE23D01CF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sz="1800" b="1" dirty="0">
                <a:latin typeface="Lato"/>
              </a:rPr>
              <a:t>4. Kilometer Counter:</a:t>
            </a:r>
          </a:p>
          <a:p>
            <a:pPr indent="0">
              <a:buNone/>
            </a:pPr>
            <a:r>
              <a:rPr lang="en-US" sz="1200" b="1" dirty="0">
                <a:latin typeface="Lato"/>
              </a:rPr>
              <a:t>Operation:</a:t>
            </a:r>
          </a:p>
          <a:p>
            <a:pPr indent="0">
              <a:buNone/>
            </a:pPr>
            <a:r>
              <a:rPr lang="en-US" sz="1200" dirty="0">
                <a:latin typeface="Lato"/>
              </a:rPr>
              <a:t>Displays the kilometer value on the LCD.</a:t>
            </a:r>
          </a:p>
          <a:p>
            <a:pPr indent="0">
              <a:buNone/>
            </a:pPr>
            <a:r>
              <a:rPr lang="en-US" sz="1200" dirty="0">
                <a:latin typeface="Lato"/>
              </a:rPr>
              <a:t>The value increments faster with higher gas potentiometer input and slower with lower input.</a:t>
            </a:r>
          </a:p>
        </p:txBody>
      </p:sp>
      <p:sp>
        <p:nvSpPr>
          <p:cNvPr id="3" name="Title 7">
            <a:extLst>
              <a:ext uri="{18C0E7CA-1FF6-405D-A42D-3BACC0D947A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53B5F85-9234-427D-8D7A-B9D013724B5F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 rtlCol="0"/>
          <a:lstStyle/>
          <a:p>
            <a:pPr algn="ctr"/>
            <a:r>
              <a:rPr lang="en-US" b="1" dirty="0">
                <a:latin typeface="Alegreya"/>
              </a:rPr>
              <a:t>Control ECU</a:t>
            </a:r>
          </a:p>
        </p:txBody>
      </p:sp>
    </p:spTree>
    <p:extLst>
      <p:ext uri="{035F33FD-0BCD-401B-BCE3-F4F3FE7661CB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2451870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969DCD7E-8142-41C4-9D85-D5EE1BEF9D6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AABC854-C2A0-4AC0-BD4C-0E335106C7D8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 rtlCol="0"/>
          <a:lstStyle/>
          <a:p>
            <a:r>
              <a:rPr lang="en-US" b="1" dirty="0">
                <a:latin typeface="Lato"/>
              </a:rPr>
              <a:t>5. Drive Monitoring:</a:t>
            </a:r>
          </a:p>
          <a:p>
            <a:pPr>
              <a:buChar char="•"/>
            </a:pPr>
            <a:r>
              <a:rPr lang="en-US" sz="1200" b="1" dirty="0">
                <a:latin typeface="Lato"/>
              </a:rPr>
              <a:t>Default State:</a:t>
            </a:r>
            <a:r>
              <a:rPr lang="en-US" sz="1200" dirty="0">
                <a:latin typeface="Lato"/>
              </a:rPr>
              <a:t> Off, because the gearbox is in 'N' by default.</a:t>
            </a:r>
          </a:p>
          <a:p>
            <a:pPr>
              <a:buChar char="•"/>
            </a:pPr>
            <a:r>
              <a:rPr lang="en-US" sz="1200" b="1" dirty="0">
                <a:latin typeface="Lato"/>
              </a:rPr>
              <a:t>Activation:</a:t>
            </a:r>
          </a:p>
          <a:p>
            <a:pPr>
              <a:buChar char="•"/>
            </a:pPr>
            <a:r>
              <a:rPr lang="en-US" sz="1200" dirty="0">
                <a:latin typeface="Lato"/>
              </a:rPr>
              <a:t>Turns on when the gearbox is in 'D' and turns off otherwise.</a:t>
            </a:r>
          </a:p>
          <a:p>
            <a:r>
              <a:rPr lang="en-US" sz="1200" b="1" dirty="0">
                <a:latin typeface="Lato"/>
              </a:rPr>
              <a:t>Operation:</a:t>
            </a:r>
          </a:p>
          <a:p>
            <a:pPr>
              <a:buChar char="•"/>
            </a:pPr>
            <a:r>
              <a:rPr lang="en-US" sz="1200" dirty="0">
                <a:latin typeface="Lato"/>
              </a:rPr>
              <a:t>Uses Timer2 in overflow mode to monitor driver activity.</a:t>
            </a:r>
          </a:p>
          <a:p>
            <a:pPr>
              <a:buChar char="•"/>
            </a:pPr>
            <a:r>
              <a:rPr lang="en-US" sz="1200" dirty="0">
                <a:latin typeface="Lato"/>
              </a:rPr>
              <a:t>If there is no change in the system for 5 seconds, the buzzer toggles every 100 ms.</a:t>
            </a:r>
          </a:p>
          <a:p>
            <a:pPr>
              <a:buChar char="•"/>
            </a:pPr>
            <a:r>
              <a:rPr lang="en-US" sz="1200" dirty="0">
                <a:latin typeface="Lato"/>
              </a:rPr>
              <a:t>Any system change resets the 5-second timer.</a:t>
            </a:r>
          </a:p>
        </p:txBody>
      </p:sp>
      <p:sp>
        <p:nvSpPr>
          <p:cNvPr id="3" name="Title 7">
            <a:extLst>
              <a:ext uri="{BE33D0B2-D7FD-4F94-A72F-06DEE050BB5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C58281C-6C5D-4EEA-ABCA-D168935C4E7E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 rtlCol="0"/>
          <a:lstStyle/>
          <a:p>
            <a:pPr algn="ctr"/>
            <a:r>
              <a:rPr lang="en-US" b="1" dirty="0">
                <a:latin typeface="Alegreya"/>
              </a:rPr>
              <a:t>Control ECU</a:t>
            </a:r>
          </a:p>
        </p:txBody>
      </p:sp>
    </p:spTree>
    <p:extLst>
      <p:ext uri="{93E57AE1-7DE7-4B27-AE16-23F0C0357AE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245187087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2" val="Dosis-mediu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4:0:0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y">
  <a:themeElements>
    <a:clrScheme name="Breezy">
      <a:dk1>
        <a:srgbClr val="000000"/>
      </a:dk1>
      <a:lt1>
        <a:srgbClr val="FFFFFF"/>
      </a:lt1>
      <a:dk2>
        <a:srgbClr val="003494"/>
      </a:dk2>
      <a:lt2>
        <a:srgbClr val="FCF7F8"/>
      </a:lt2>
      <a:accent1>
        <a:srgbClr val="DB6A7B"/>
      </a:accent1>
      <a:accent2>
        <a:srgbClr val="362A78"/>
      </a:accent2>
      <a:accent3>
        <a:srgbClr val="F2A5C0"/>
      </a:accent3>
      <a:accent4>
        <a:srgbClr val="D43B61"/>
      </a:accent4>
      <a:accent5>
        <a:srgbClr val="B1A4F5"/>
      </a:accent5>
      <a:accent6>
        <a:srgbClr val="794094"/>
      </a:accent6>
      <a:hlink>
        <a:srgbClr val="71BFD9"/>
      </a:hlink>
      <a:folHlink>
        <a:srgbClr val="8D98A1"/>
      </a:folHlink>
    </a:clrScheme>
    <a:fontScheme name="Breezy">
      <a:majorFont>
        <a:latin typeface="Abel"/>
        <a:ea typeface=""/>
        <a:cs typeface=""/>
      </a:majorFont>
      <a:minorFont>
        <a:latin typeface="Dosis"/>
        <a:ea typeface=""/>
        <a:cs typeface=""/>
      </a:minorFont>
    </a:fontScheme>
    <a:fmtScheme name="Breez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2"/>
          </a:solidFill>
          <a:prstDash val="solid"/>
          <a:round/>
        </a:ln>
      </a:spPr>
      <a:bodyPr rtlCol="0" anchor="ctr"/>
      <a:lstStyle>
        <a:lvl1pPr lvl="0" algn="ctr"/>
      </a:lstStyle>
    </a:lnDef>
  </a:objectDefaults>
  <a:extraClrSchemeLst/>
</a:theme>
</file>

<file path=ppt/theme/theme2.xml><?xml version="1.0" encoding="utf-8"?>
<a:theme xmlns:a="http://schemas.openxmlformats.org/drawingml/2006/main" name="Breezy">
  <a:themeElements>
    <a:clrScheme name="Breezy">
      <a:dk1>
        <a:srgbClr val="000000"/>
      </a:dk1>
      <a:lt1>
        <a:srgbClr val="FFFFFF"/>
      </a:lt1>
      <a:dk2>
        <a:srgbClr val="003494"/>
      </a:dk2>
      <a:lt2>
        <a:srgbClr val="FCF7F8"/>
      </a:lt2>
      <a:accent1>
        <a:srgbClr val="DB6A7B"/>
      </a:accent1>
      <a:accent2>
        <a:srgbClr val="362A78"/>
      </a:accent2>
      <a:accent3>
        <a:srgbClr val="F2A5C0"/>
      </a:accent3>
      <a:accent4>
        <a:srgbClr val="D43B61"/>
      </a:accent4>
      <a:accent5>
        <a:srgbClr val="B1A4F5"/>
      </a:accent5>
      <a:accent6>
        <a:srgbClr val="794094"/>
      </a:accent6>
      <a:hlink>
        <a:srgbClr val="71BFD9"/>
      </a:hlink>
      <a:folHlink>
        <a:srgbClr val="8D98A1"/>
      </a:folHlink>
    </a:clrScheme>
    <a:fontScheme name="Breezy">
      <a:majorFont>
        <a:latin typeface="Abel"/>
        <a:ea typeface=""/>
        <a:cs typeface=""/>
      </a:majorFont>
      <a:minorFont>
        <a:latin typeface="Dosis"/>
        <a:ea typeface=""/>
        <a:cs typeface=""/>
      </a:minorFont>
    </a:fontScheme>
    <a:fmtScheme name="Breez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2"/>
          </a:solidFill>
          <a:prstDash val="solid"/>
          <a:round/>
        </a:ln>
      </a:spPr>
      <a:bodyPr rtlCol="0" anchor="ctr"/>
      <a:lstStyle>
        <a:lvl1pPr lvl="0"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586</Words>
  <Application>Microsoft Office PowerPoint</Application>
  <PresentationFormat>On-screen Show (16:9)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Averia Serif Libre</vt:lpstr>
      <vt:lpstr>Alegreya</vt:lpstr>
      <vt:lpstr>Lato</vt:lpstr>
      <vt:lpstr>Dosis-medium</vt:lpstr>
      <vt:lpstr>Abel</vt:lpstr>
      <vt:lpstr>Dosis</vt:lpstr>
      <vt:lpstr>Breezy</vt:lpstr>
      <vt:lpstr>ADAS system AVR Final project</vt:lpstr>
      <vt:lpstr>PowerPoint Presentation</vt:lpstr>
      <vt:lpstr>security ECU</vt:lpstr>
      <vt:lpstr>security ECU</vt:lpstr>
      <vt:lpstr>Control ECU</vt:lpstr>
      <vt:lpstr>Control ECU</vt:lpstr>
      <vt:lpstr>Control ECU</vt:lpstr>
      <vt:lpstr>Control ECU</vt:lpstr>
      <vt:lpstr>Control ECU</vt:lpstr>
      <vt:lpstr>Control ECU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Youssef Samy</cp:lastModifiedBy>
  <cp:revision>6</cp:revision>
  <dcterms:created xsi:type="dcterms:W3CDTF">2024-08-24T08:13:10Z</dcterms:created>
  <dcterms:modified xsi:type="dcterms:W3CDTF">2024-08-25T09:00:05Z</dcterms:modified>
</cp:coreProperties>
</file>