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41"/>
  </p:notesMasterIdLst>
  <p:sldIdLst>
    <p:sldId id="256" r:id="rId2"/>
    <p:sldId id="258" r:id="rId3"/>
    <p:sldId id="311" r:id="rId4"/>
    <p:sldId id="257" r:id="rId5"/>
    <p:sldId id="316" r:id="rId6"/>
    <p:sldId id="319" r:id="rId7"/>
    <p:sldId id="330" r:id="rId8"/>
    <p:sldId id="333" r:id="rId9"/>
    <p:sldId id="259" r:id="rId10"/>
    <p:sldId id="263" r:id="rId11"/>
    <p:sldId id="320" r:id="rId12"/>
    <p:sldId id="321" r:id="rId13"/>
    <p:sldId id="268" r:id="rId14"/>
    <p:sldId id="269" r:id="rId15"/>
    <p:sldId id="331" r:id="rId16"/>
    <p:sldId id="327" r:id="rId17"/>
    <p:sldId id="328" r:id="rId18"/>
    <p:sldId id="329" r:id="rId19"/>
    <p:sldId id="332" r:id="rId20"/>
    <p:sldId id="270" r:id="rId21"/>
    <p:sldId id="271" r:id="rId22"/>
    <p:sldId id="273" r:id="rId23"/>
    <p:sldId id="278" r:id="rId24"/>
    <p:sldId id="279" r:id="rId25"/>
    <p:sldId id="280" r:id="rId26"/>
    <p:sldId id="281" r:id="rId27"/>
    <p:sldId id="282" r:id="rId28"/>
    <p:sldId id="283" r:id="rId29"/>
    <p:sldId id="260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4A382D-FA03-4A41-81B5-1FF59DD3154B}">
  <a:tblStyle styleId="{934A382D-FA03-4A41-81B5-1FF59DD315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616" autoAdjust="0"/>
  </p:normalViewPr>
  <p:slideViewPr>
    <p:cSldViewPr snapToGrid="0">
      <p:cViewPr>
        <p:scale>
          <a:sx n="66" d="100"/>
          <a:sy n="66" d="100"/>
        </p:scale>
        <p:origin x="16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9743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33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853341430_0_31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c853341430_0_31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53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853341430_0_31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c853341430_0_31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3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853341430_0_31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c853341430_0_31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62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c35ba59f8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c35ba59f8a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351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306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903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117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813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939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89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35ba59f8a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35ba59f8a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917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c35ba59f8a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c35ba59f8a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49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c853341430_0_3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c853341430_0_3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576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c35ba59f8a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c35ba59f8a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132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35ba59f8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35ba59f8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790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c7285532d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c7285532d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7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c35ba59f8a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c35ba59f8a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352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c35ba59f8a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c35ba59f8a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857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c35ba59f8a_0_2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c35ba59f8a_0_2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224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c35ba59f8a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c35ba59f8a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446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72e191800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72e191800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50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72e191800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72e191800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326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c35ba59f8a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c35ba59f8a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991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c35ba59f8a_0_2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c35ba59f8a_0_2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829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c35ba59f8a_0_2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c35ba59f8a_0_2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101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c35ba59f8a_0_2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c35ba59f8a_0_2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133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c35ba59f8a_0_2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c35ba59f8a_0_2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6894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c35ba59f8a_0_2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c35ba59f8a_0_2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8821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c853341430_0_31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c853341430_0_31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259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c35ba59f8a_0_2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c35ba59f8a_0_2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5202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c35ba59f8a_0_2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c35ba59f8a_0_2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841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c7285532de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c7285532de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75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35ba59f8a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35ba59f8a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35ba59f8a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35ba59f8a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25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35ba59f8a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35ba59f8a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8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35ba59f8a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35ba59f8a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65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35ba59f8a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35ba59f8a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6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35ba59f8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35ba59f8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01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05025" y="2057501"/>
            <a:ext cx="6186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90950" y="3065800"/>
            <a:ext cx="52149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bg>
      <p:bgPr>
        <a:gradFill>
          <a:gsLst>
            <a:gs pos="0">
              <a:schemeClr val="lt2"/>
            </a:gs>
            <a:gs pos="100000">
              <a:schemeClr val="accent2"/>
            </a:gs>
          </a:gsLst>
          <a:lin ang="18900732" scaled="0"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2440200" y="2048225"/>
            <a:ext cx="426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1834150" y="3261600"/>
            <a:ext cx="5479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2" hasCustomPrompt="1"/>
          </p:nvPr>
        </p:nvSpPr>
        <p:spPr>
          <a:xfrm>
            <a:off x="3776825" y="11303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18"/>
          <p:cNvSpPr/>
          <p:nvPr/>
        </p:nvSpPr>
        <p:spPr>
          <a:xfrm rot="5400000">
            <a:off x="8062075" y="2737175"/>
            <a:ext cx="14859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 rot="5400000">
            <a:off x="7505887" y="1441425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2441875" y="1532150"/>
            <a:ext cx="4912800" cy="15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2876700" y="2934213"/>
            <a:ext cx="4043100" cy="5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/>
          <p:nvPr/>
        </p:nvSpPr>
        <p:spPr>
          <a:xfrm rot="5400000">
            <a:off x="8062075" y="2737175"/>
            <a:ext cx="14859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/>
          </p:nvPr>
        </p:nvSpPr>
        <p:spPr>
          <a:xfrm>
            <a:off x="5623975" y="2360063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3"/>
          </p:nvPr>
        </p:nvSpPr>
        <p:spPr>
          <a:xfrm>
            <a:off x="2321200" y="2360063"/>
            <a:ext cx="18468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5109644" y="2880875"/>
            <a:ext cx="2875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4"/>
          </p:nvPr>
        </p:nvSpPr>
        <p:spPr>
          <a:xfrm>
            <a:off x="1806775" y="2880875"/>
            <a:ext cx="2875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2"/>
          </p:nvPr>
        </p:nvSpPr>
        <p:spPr>
          <a:xfrm>
            <a:off x="3972600" y="2190600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3"/>
          </p:nvPr>
        </p:nvSpPr>
        <p:spPr>
          <a:xfrm>
            <a:off x="1458825" y="2190600"/>
            <a:ext cx="18468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972600" y="2610825"/>
            <a:ext cx="18468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4"/>
          </p:nvPr>
        </p:nvSpPr>
        <p:spPr>
          <a:xfrm>
            <a:off x="1458825" y="2610837"/>
            <a:ext cx="18468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5"/>
          </p:nvPr>
        </p:nvSpPr>
        <p:spPr>
          <a:xfrm>
            <a:off x="6416500" y="2190600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6"/>
          </p:nvPr>
        </p:nvSpPr>
        <p:spPr>
          <a:xfrm>
            <a:off x="6416500" y="2610825"/>
            <a:ext cx="18468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6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5467875" y="1764800"/>
            <a:ext cx="2120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3"/>
          </p:nvPr>
        </p:nvSpPr>
        <p:spPr>
          <a:xfrm>
            <a:off x="2198275" y="1764800"/>
            <a:ext cx="2120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6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"/>
          </p:nvPr>
        </p:nvSpPr>
        <p:spPr>
          <a:xfrm>
            <a:off x="5467875" y="2028085"/>
            <a:ext cx="2120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4"/>
          </p:nvPr>
        </p:nvSpPr>
        <p:spPr>
          <a:xfrm>
            <a:off x="2198275" y="2027001"/>
            <a:ext cx="2120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5"/>
          </p:nvPr>
        </p:nvSpPr>
        <p:spPr>
          <a:xfrm>
            <a:off x="5467875" y="3418250"/>
            <a:ext cx="2120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6"/>
          </p:nvPr>
        </p:nvSpPr>
        <p:spPr>
          <a:xfrm>
            <a:off x="5467875" y="3680325"/>
            <a:ext cx="2120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 idx="7"/>
          </p:nvPr>
        </p:nvSpPr>
        <p:spPr>
          <a:xfrm>
            <a:off x="2198275" y="3419094"/>
            <a:ext cx="21207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6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8"/>
          </p:nvPr>
        </p:nvSpPr>
        <p:spPr>
          <a:xfrm>
            <a:off x="2198275" y="3680325"/>
            <a:ext cx="2120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 rot="5400000">
            <a:off x="8062075" y="2737175"/>
            <a:ext cx="14859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2"/>
          </p:nvPr>
        </p:nvSpPr>
        <p:spPr>
          <a:xfrm>
            <a:off x="3865850" y="1540600"/>
            <a:ext cx="20703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3"/>
          </p:nvPr>
        </p:nvSpPr>
        <p:spPr>
          <a:xfrm>
            <a:off x="1452336" y="1540600"/>
            <a:ext cx="20832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6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3865841" y="1899950"/>
            <a:ext cx="20703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4"/>
          </p:nvPr>
        </p:nvSpPr>
        <p:spPr>
          <a:xfrm>
            <a:off x="1452325" y="1899955"/>
            <a:ext cx="2083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5"/>
          </p:nvPr>
        </p:nvSpPr>
        <p:spPr>
          <a:xfrm>
            <a:off x="6262933" y="1540600"/>
            <a:ext cx="20661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6"/>
          </p:nvPr>
        </p:nvSpPr>
        <p:spPr>
          <a:xfrm>
            <a:off x="6262924" y="1899950"/>
            <a:ext cx="20661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7"/>
          </p:nvPr>
        </p:nvSpPr>
        <p:spPr>
          <a:xfrm>
            <a:off x="3865850" y="3161100"/>
            <a:ext cx="20703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8"/>
          </p:nvPr>
        </p:nvSpPr>
        <p:spPr>
          <a:xfrm>
            <a:off x="1452336" y="3161100"/>
            <a:ext cx="20832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6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9"/>
          </p:nvPr>
        </p:nvSpPr>
        <p:spPr>
          <a:xfrm>
            <a:off x="3865841" y="3518625"/>
            <a:ext cx="20703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3"/>
          </p:nvPr>
        </p:nvSpPr>
        <p:spPr>
          <a:xfrm>
            <a:off x="1452325" y="3518630"/>
            <a:ext cx="2083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14"/>
          </p:nvPr>
        </p:nvSpPr>
        <p:spPr>
          <a:xfrm>
            <a:off x="6262933" y="3161100"/>
            <a:ext cx="20661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5"/>
          </p:nvPr>
        </p:nvSpPr>
        <p:spPr>
          <a:xfrm>
            <a:off x="6262924" y="3518625"/>
            <a:ext cx="20661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5400000">
            <a:off x="7622125" y="2334275"/>
            <a:ext cx="23658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2572950" y="3651216"/>
            <a:ext cx="4646100" cy="8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/>
          <p:nvPr/>
        </p:nvSpPr>
        <p:spPr>
          <a:xfrm rot="-5400000">
            <a:off x="7622125" y="2334275"/>
            <a:ext cx="23658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rot="5400000">
            <a:off x="8062075" y="2737175"/>
            <a:ext cx="14859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2661250" y="3904200"/>
            <a:ext cx="44973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2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/>
          <p:nvPr/>
        </p:nvSpPr>
        <p:spPr>
          <a:xfrm rot="5400000">
            <a:off x="8062075" y="2737175"/>
            <a:ext cx="14859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1"/>
          </p:nvPr>
        </p:nvSpPr>
        <p:spPr>
          <a:xfrm>
            <a:off x="5272625" y="2465575"/>
            <a:ext cx="1738500" cy="1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_1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1196225" y="1823750"/>
            <a:ext cx="67515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b="1"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rabicPeriod"/>
              <a:defRPr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rabicPeriod"/>
              <a:defRPr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1502050" y="368825"/>
            <a:ext cx="613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 rot="5400000">
            <a:off x="7505887" y="1441425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368000" y="1016775"/>
            <a:ext cx="7056000" cy="3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8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8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1985038" y="1532675"/>
            <a:ext cx="5448600" cy="12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2273088" y="2912600"/>
            <a:ext cx="4872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9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2419475" y="2005800"/>
            <a:ext cx="4953300" cy="21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2"/>
          </p:nvPr>
        </p:nvSpPr>
        <p:spPr>
          <a:xfrm>
            <a:off x="3977563" y="2549250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 idx="3"/>
          </p:nvPr>
        </p:nvSpPr>
        <p:spPr>
          <a:xfrm>
            <a:off x="1542725" y="2549250"/>
            <a:ext cx="18468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subTitle" idx="1"/>
          </p:nvPr>
        </p:nvSpPr>
        <p:spPr>
          <a:xfrm>
            <a:off x="3977567" y="2998302"/>
            <a:ext cx="18468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4"/>
          </p:nvPr>
        </p:nvSpPr>
        <p:spPr>
          <a:xfrm>
            <a:off x="1542725" y="2998310"/>
            <a:ext cx="18468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title" idx="5"/>
          </p:nvPr>
        </p:nvSpPr>
        <p:spPr>
          <a:xfrm>
            <a:off x="6429238" y="2549250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ubTitle" idx="6"/>
          </p:nvPr>
        </p:nvSpPr>
        <p:spPr>
          <a:xfrm>
            <a:off x="6429247" y="2998302"/>
            <a:ext cx="18468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7" hasCustomPrompt="1"/>
          </p:nvPr>
        </p:nvSpPr>
        <p:spPr>
          <a:xfrm>
            <a:off x="2012075" y="1439078"/>
            <a:ext cx="9081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0"/>
          <p:cNvSpPr txBox="1">
            <a:spLocks noGrp="1"/>
          </p:cNvSpPr>
          <p:nvPr>
            <p:ph type="title" idx="8" hasCustomPrompt="1"/>
          </p:nvPr>
        </p:nvSpPr>
        <p:spPr>
          <a:xfrm>
            <a:off x="4446913" y="1439075"/>
            <a:ext cx="9081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>
            <a:spLocks noGrp="1"/>
          </p:cNvSpPr>
          <p:nvPr>
            <p:ph type="title" idx="9" hasCustomPrompt="1"/>
          </p:nvPr>
        </p:nvSpPr>
        <p:spPr>
          <a:xfrm>
            <a:off x="6885925" y="1443775"/>
            <a:ext cx="9081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/>
          <p:nvPr/>
        </p:nvSpPr>
        <p:spPr>
          <a:xfrm rot="-5400000">
            <a:off x="7622125" y="2334275"/>
            <a:ext cx="23658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2113750" y="3470600"/>
            <a:ext cx="556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2869588" y="703100"/>
            <a:ext cx="2394300" cy="13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subTitle" idx="1"/>
          </p:nvPr>
        </p:nvSpPr>
        <p:spPr>
          <a:xfrm>
            <a:off x="2889450" y="1954525"/>
            <a:ext cx="40176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2"/>
          </p:nvPr>
        </p:nvSpPr>
        <p:spPr>
          <a:xfrm>
            <a:off x="1837800" y="2674575"/>
            <a:ext cx="61209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33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09" name="Google Shape;209;p33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33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33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33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13" name="Google Shape;213;p33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14" name="Google Shape;214;p33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33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6" name="Google Shape;216;p33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7" name="Google Shape;217;p33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18" name="Google Shape;218;p33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33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33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1" name="Google Shape;221;p33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22" name="Google Shape;222;p33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33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25" name="Google Shape;225;p33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7" name="Google Shape;227;p33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28" name="Google Shape;228;p33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9" name="Google Shape;229;p33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33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1" name="Google Shape;231;p33"/>
          <p:cNvSpPr/>
          <p:nvPr/>
        </p:nvSpPr>
        <p:spPr>
          <a:xfrm rot="5400000">
            <a:off x="7505887" y="20099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3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33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34" name="Google Shape;234;p33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33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34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39" name="Google Shape;239;p3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3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3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" name="Google Shape;242;p34"/>
          <p:cNvSpPr/>
          <p:nvPr/>
        </p:nvSpPr>
        <p:spPr>
          <a:xfrm>
            <a:off x="1300000" y="302117"/>
            <a:ext cx="4665600" cy="237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3" name="Google Shape;243;p34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44" name="Google Shape;244;p34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45" name="Google Shape;245;p34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34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7" name="Google Shape;247;p34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8" name="Google Shape;248;p34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49" name="Google Shape;249;p34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34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34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2" name="Google Shape;252;p34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53" name="Google Shape;253;p34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4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56" name="Google Shape;256;p34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8" name="Google Shape;258;p34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59" name="Google Shape;259;p34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34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34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2" name="Google Shape;262;p34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4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64" name="Google Shape;264;p34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34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5400000">
            <a:off x="7622125" y="2334275"/>
            <a:ext cx="23658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06025" y="815000"/>
            <a:ext cx="4599600" cy="12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596175" y="2226025"/>
            <a:ext cx="45996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5400000">
            <a:off x="7505887" y="1441425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1566950" y="117980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952100" y="116907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1566938" y="281625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4952110" y="288172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2086596" y="1546350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2086596" y="3248329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/>
          </p:nvPr>
        </p:nvSpPr>
        <p:spPr>
          <a:xfrm>
            <a:off x="5459913" y="1546350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/>
          </p:nvPr>
        </p:nvSpPr>
        <p:spPr>
          <a:xfrm>
            <a:off x="5459913" y="3248323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2086600" y="18657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59925" y="18657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2086600" y="3567677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459925" y="3567675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9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/>
          <p:nvPr/>
        </p:nvSpPr>
        <p:spPr>
          <a:xfrm rot="5400000">
            <a:off x="8062075" y="2737175"/>
            <a:ext cx="14859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440200" y="2048225"/>
            <a:ext cx="426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834150" y="3261600"/>
            <a:ext cx="5479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 hasCustomPrompt="1"/>
          </p:nvPr>
        </p:nvSpPr>
        <p:spPr>
          <a:xfrm>
            <a:off x="3776825" y="11303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6"/>
          <p:cNvSpPr/>
          <p:nvPr/>
        </p:nvSpPr>
        <p:spPr>
          <a:xfrm rot="-5400000">
            <a:off x="7622125" y="2334275"/>
            <a:ext cx="23658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"/>
              <a:buChar char="●"/>
              <a:defRPr sz="18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●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●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8" r:id="rId23"/>
    <p:sldLayoutId id="2147483679" r:id="rId24"/>
    <p:sldLayoutId id="2147483680" r:id="rId25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16.xml"/><Relationship Id="rId10" Type="http://schemas.openxmlformats.org/officeDocument/2006/relationships/image" Target="../media/image2.png"/><Relationship Id="rId4" Type="http://schemas.openxmlformats.org/officeDocument/2006/relationships/slide" Target="slide29.xml"/><Relationship Id="rId9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3.xml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13.xml"/><Relationship Id="rId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3.xml"/><Relationship Id="rId7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13.xml"/><Relationship Id="rId7" Type="http://schemas.openxmlformats.org/officeDocument/2006/relationships/slide" Target="slide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13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3.xml"/><Relationship Id="rId7" Type="http://schemas.openxmlformats.org/officeDocument/2006/relationships/slide" Target="slide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13.xml"/><Relationship Id="rId7" Type="http://schemas.openxmlformats.org/officeDocument/2006/relationships/slide" Target="slide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hyperlink" Target="https://docs.google.com/spreadsheets/d/1um8DjgsRR5UvRAeg-T4ZP8krNFiFJKG3JgkAKrTkRdE/copy" TargetMode="External"/><Relationship Id="rId7" Type="http://schemas.openxmlformats.org/officeDocument/2006/relationships/slide" Target="slide2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image" Target="../media/image16.png"/><Relationship Id="rId9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3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17.jpg"/><Relationship Id="rId7" Type="http://schemas.openxmlformats.org/officeDocument/2006/relationships/slide" Target="slide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28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18.jpg"/><Relationship Id="rId7" Type="http://schemas.openxmlformats.org/officeDocument/2006/relationships/slide" Target="slide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8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19.jpg"/><Relationship Id="rId7" Type="http://schemas.openxmlformats.org/officeDocument/2006/relationships/slide" Target="slide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8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hyperlink" Target="mailto:addyouremail@freepik.com" TargetMode="External"/><Relationship Id="rId7" Type="http://schemas.openxmlformats.org/officeDocument/2006/relationships/slide" Target="slide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6" Type="http://schemas.openxmlformats.org/officeDocument/2006/relationships/slide" Target="slide28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hyperlink" Target="https://www.freepik.com/free-photo/woman-getting-interviewed-by-man-job-position_7964127.htm#position=1/?utm_source=slidesgo_template&amp;utm_medium=referral-link&amp;utm_campaign=sg_resources&amp;utm_content=freepik" TargetMode="External"/><Relationship Id="rId7" Type="http://schemas.openxmlformats.org/officeDocument/2006/relationships/slide" Target="slide1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13.xml"/><Relationship Id="rId5" Type="http://schemas.openxmlformats.org/officeDocument/2006/relationships/hyperlink" Target="https://www.freepik.com/free-photo/person-signing-contract-certificate_11329371.htm/?utm_source=slidesgo_template&amp;utm_medium=referral-link&amp;utm_campaign=sg_resources&amp;utm_content=freepik" TargetMode="External"/><Relationship Id="rId10" Type="http://schemas.openxmlformats.org/officeDocument/2006/relationships/slide" Target="slide38.xml"/><Relationship Id="rId4" Type="http://schemas.openxmlformats.org/officeDocument/2006/relationships/hyperlink" Target="https://www.freepik.com/free-photo/side-view-smiley-man-signing-work-contract_7964088.htm/?utm_source=slidesgo_template&amp;utm_medium=referral-link&amp;utm_campaign=sg_resources&amp;utm_content=freepik" TargetMode="External"/><Relationship Id="rId9" Type="http://schemas.openxmlformats.org/officeDocument/2006/relationships/slide" Target="slide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hyperlink" Target="https://www.freepik.com/free-photo/front-view-woman-from-human-resources-analyzing-resume_7964166.htm#position=3/?utm_source=slidesgo_template&amp;utm_medium=referral-link&amp;utm_campaign=sg_resources&amp;utm_content=freepik" TargetMode="External"/><Relationship Id="rId7" Type="http://schemas.openxmlformats.org/officeDocument/2006/relationships/slide" Target="slide1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13.xml"/><Relationship Id="rId5" Type="http://schemas.openxmlformats.org/officeDocument/2006/relationships/hyperlink" Target="https://www.freepik.com/free-photo/front-view-man-holding-contract-new-job_7964118.htm#position=0/?utm_source=slidesgo_template&amp;utm_medium=referral-link&amp;utm_campaign=sg_resources&amp;utm_content=freepik" TargetMode="External"/><Relationship Id="rId10" Type="http://schemas.openxmlformats.org/officeDocument/2006/relationships/slide" Target="slide39.xml"/><Relationship Id="rId4" Type="http://schemas.openxmlformats.org/officeDocument/2006/relationships/hyperlink" Target="https://www.freepik.com/free-photo/front-view-woman-holding-contract-another-one-reading-papers_7964154.htm#position=2/?utm_source=slidesgo_template&amp;utm_medium=referral-link&amp;utm_campaign=sg_resources&amp;utm_content=freepik" TargetMode="External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13.xml"/><Relationship Id="rId7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7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9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9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slide" Target="slide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/>
          <p:nvPr/>
        </p:nvSpPr>
        <p:spPr>
          <a:xfrm rot="-5400000">
            <a:off x="183000" y="1586875"/>
            <a:ext cx="423000" cy="65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37"/>
          <p:cNvGrpSpPr/>
          <p:nvPr/>
        </p:nvGrpSpPr>
        <p:grpSpPr>
          <a:xfrm>
            <a:off x="218275" y="1324793"/>
            <a:ext cx="239095" cy="171413"/>
            <a:chOff x="-1593925" y="-140225"/>
            <a:chExt cx="331800" cy="237875"/>
          </a:xfrm>
        </p:grpSpPr>
        <p:cxnSp>
          <p:nvCxnSpPr>
            <p:cNvPr id="279" name="Google Shape;279;p37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37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37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2" name="Google Shape;282;p37"/>
          <p:cNvSpPr/>
          <p:nvPr/>
        </p:nvSpPr>
        <p:spPr>
          <a:xfrm>
            <a:off x="1300000" y="302117"/>
            <a:ext cx="4665600" cy="237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b="1" dirty="0">
                <a:solidFill>
                  <a:schemeClr val="bg1"/>
                </a:solidFill>
              </a:rPr>
              <a:t>HR data …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3" name="Google Shape;283;p37"/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284" name="Google Shape;284;p37"/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285" name="Google Shape;285;p37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37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7" name="Google Shape;287;p37"/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8" name="Google Shape;288;p37"/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289" name="Google Shape;289;p37">
              <a:hlinkClick r:id="rId3" action="ppaction://hlinksldjump"/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7">
              <a:hlinkClick r:id="rId3" action="ppaction://hlinksldjump"/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7">
              <a:hlinkClick r:id="rId3" action="ppaction://hlinksldjump"/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7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93" name="Google Shape;293;p37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7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96" name="Google Shape;296;p37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8" name="Google Shape;298;p37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99" name="Google Shape;299;p37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0" name="Google Shape;300;p37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37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37">
            <a:hlinkClick r:id="rId4" action="ppaction://hlinksldjump"/>
          </p:cNvPr>
          <p:cNvSpPr/>
          <p:nvPr/>
        </p:nvSpPr>
        <p:spPr>
          <a:xfrm>
            <a:off x="3802071" y="4110398"/>
            <a:ext cx="1748100" cy="338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Group4</a:t>
            </a:r>
            <a:endParaRPr dirty="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03" name="Google Shape;303;p37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37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305" name="Google Shape;305;p37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7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7" name="Google Shape;307;p37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7">
            <a:hlinkClick r:id="rId5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">
            <a:hlinkClick r:id="rId6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>
            <a:hlinkClick r:id="rId7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>
            <a:hlinkClick r:id="rId8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Picture 2" descr="الأكاديمية السعودية الرقمية تطلق برنامج &quot;القيادات الرقمية&quot; لتأهيل وتطوير  الكوادر الوطنية - مجلة هي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56" y="0"/>
            <a:ext cx="657650" cy="40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Online IT Bootcamp; Learn Coding, Data Science, AWS, DevOps, Cyber Security  &amp; Salesforce"/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" y="455352"/>
            <a:ext cx="574498" cy="13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Google Shape;400;p39"/>
          <p:cNvSpPr/>
          <p:nvPr/>
        </p:nvSpPr>
        <p:spPr>
          <a:xfrm>
            <a:off x="2220388" y="1249961"/>
            <a:ext cx="4749755" cy="4229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1" dirty="0"/>
              <a:t>Employee Churn Analysis Project</a:t>
            </a:r>
            <a:r>
              <a:rPr b="1" i="0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atin typeface="Open Sans"/>
              </a:rPr>
              <a:t>!</a:t>
            </a:r>
          </a:p>
        </p:txBody>
      </p:sp>
      <p:sp>
        <p:nvSpPr>
          <p:cNvPr id="50" name="Google Shape;405;p40"/>
          <p:cNvSpPr/>
          <p:nvPr/>
        </p:nvSpPr>
        <p:spPr>
          <a:xfrm>
            <a:off x="1985038" y="2912600"/>
            <a:ext cx="5448600" cy="94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06;p40"/>
          <p:cNvSpPr txBox="1">
            <a:spLocks/>
          </p:cNvSpPr>
          <p:nvPr/>
        </p:nvSpPr>
        <p:spPr>
          <a:xfrm>
            <a:off x="1870965" y="1490825"/>
            <a:ext cx="5448600" cy="1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4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i="1" dirty="0"/>
              <a:t>Employee Churn Analysis Project</a:t>
            </a:r>
            <a:endParaRPr lang="en-US" dirty="0"/>
          </a:p>
        </p:txBody>
      </p:sp>
      <p:sp>
        <p:nvSpPr>
          <p:cNvPr id="52" name="Google Shape;435;p40"/>
          <p:cNvSpPr txBox="1">
            <a:spLocks noGrp="1"/>
          </p:cNvSpPr>
          <p:nvPr>
            <p:ph type="subTitle" idx="1"/>
          </p:nvPr>
        </p:nvSpPr>
        <p:spPr>
          <a:xfrm>
            <a:off x="2273088" y="2912600"/>
            <a:ext cx="4872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 second project of Capstone Project Series.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44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602" name="Google Shape;602;p4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5" name="Google Shape;605;p44"/>
          <p:cNvSpPr/>
          <p:nvPr/>
        </p:nvSpPr>
        <p:spPr>
          <a:xfrm rot="-5400000">
            <a:off x="181950" y="221847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44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607" name="Google Shape;607;p44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608" name="Google Shape;608;p44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44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0" name="Google Shape;610;p44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1" name="Google Shape;611;p44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612" name="Google Shape;612;p44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4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4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5" name="Google Shape;615;p44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616" name="Google Shape;616;p44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4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619" name="Google Shape;619;p44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1" name="Google Shape;621;p44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622" name="Google Shape;622;p44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3" name="Google Shape;623;p44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4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6" name="Google Shape;626;p44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4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628" name="Google Shape;628;p44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4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0" name="Google Shape;630;p44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4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4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4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4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4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6" name="Google Shape;636;p44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637" name="Google Shape;637;p44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4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9" name="Google Shape;639;p44"/>
          <p:cNvSpPr txBox="1">
            <a:spLocks noGrp="1"/>
          </p:cNvSpPr>
          <p:nvPr>
            <p:ph type="title"/>
          </p:nvPr>
        </p:nvSpPr>
        <p:spPr>
          <a:xfrm>
            <a:off x="635267" y="63084"/>
            <a:ext cx="8110059" cy="12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dirty="0"/>
              <a:t>Elbow Method and Silhouette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F26B-D23A-6B4A-5A3B-83521A886A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77" y="1486852"/>
            <a:ext cx="3560362" cy="26112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B46CC-7671-A86C-25B0-158C0366FC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1098" y="1395662"/>
            <a:ext cx="3663321" cy="27024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"/>
          <p:cNvSpPr/>
          <p:nvPr/>
        </p:nvSpPr>
        <p:spPr>
          <a:xfrm>
            <a:off x="988508" y="1170717"/>
            <a:ext cx="7235337" cy="3432783"/>
          </a:xfrm>
          <a:prstGeom prst="roundRect">
            <a:avLst>
              <a:gd name="adj" fmla="val 886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44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602" name="Google Shape;602;p4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5" name="Google Shape;605;p44"/>
          <p:cNvSpPr/>
          <p:nvPr/>
        </p:nvSpPr>
        <p:spPr>
          <a:xfrm rot="-5400000">
            <a:off x="181950" y="221847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44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607" name="Google Shape;607;p44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608" name="Google Shape;608;p44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44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0" name="Google Shape;610;p44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1" name="Google Shape;611;p44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612" name="Google Shape;612;p44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4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4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5" name="Google Shape;615;p44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616" name="Google Shape;616;p44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4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619" name="Google Shape;619;p44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1" name="Google Shape;621;p44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622" name="Google Shape;622;p44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3" name="Google Shape;623;p44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4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6" name="Google Shape;626;p44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4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628" name="Google Shape;628;p44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4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0" name="Google Shape;630;p44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4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4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4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4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4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6" name="Google Shape;636;p44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637" name="Google Shape;637;p44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4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9" name="Google Shape;639;p44"/>
          <p:cNvSpPr txBox="1">
            <a:spLocks noGrp="1"/>
          </p:cNvSpPr>
          <p:nvPr>
            <p:ph type="title"/>
          </p:nvPr>
        </p:nvSpPr>
        <p:spPr>
          <a:xfrm>
            <a:off x="1167299" y="63084"/>
            <a:ext cx="6965657" cy="12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Distribution of left and K-means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892" y="1529688"/>
            <a:ext cx="6746261" cy="27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"/>
          <p:cNvSpPr/>
          <p:nvPr/>
        </p:nvSpPr>
        <p:spPr>
          <a:xfrm>
            <a:off x="1724247" y="1047556"/>
            <a:ext cx="5924449" cy="3717732"/>
          </a:xfrm>
          <a:prstGeom prst="roundRect">
            <a:avLst>
              <a:gd name="adj" fmla="val 886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44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602" name="Google Shape;602;p4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5" name="Google Shape;605;p44"/>
          <p:cNvSpPr/>
          <p:nvPr/>
        </p:nvSpPr>
        <p:spPr>
          <a:xfrm rot="-5400000">
            <a:off x="181950" y="221847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44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607" name="Google Shape;607;p44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608" name="Google Shape;608;p44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44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0" name="Google Shape;610;p44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1" name="Google Shape;611;p44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612" name="Google Shape;612;p44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4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4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5" name="Google Shape;615;p44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616" name="Google Shape;616;p44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4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619" name="Google Shape;619;p44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1" name="Google Shape;621;p44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622" name="Google Shape;622;p44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3" name="Google Shape;623;p44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4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6" name="Google Shape;626;p44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4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628" name="Google Shape;628;p44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4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0" name="Google Shape;630;p44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4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4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4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4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4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6" name="Google Shape;636;p44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637" name="Google Shape;637;p44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4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9" name="Google Shape;639;p44"/>
          <p:cNvSpPr txBox="1">
            <a:spLocks noGrp="1"/>
          </p:cNvSpPr>
          <p:nvPr>
            <p:ph type="title"/>
          </p:nvPr>
        </p:nvSpPr>
        <p:spPr>
          <a:xfrm>
            <a:off x="802889" y="63084"/>
            <a:ext cx="7761248" cy="12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Comparison between left and K-means 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0803" y="1170717"/>
            <a:ext cx="5534628" cy="33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Google Shape;833;p49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834" name="Google Shape;834;p49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49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9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7" name="Google Shape;837;p49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838" name="Google Shape;838;p49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839" name="Google Shape;839;p49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49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1" name="Google Shape;841;p49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2" name="Google Shape;842;p49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843" name="Google Shape;843;p49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9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9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6" name="Google Shape;846;p49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847" name="Google Shape;847;p49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9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850" name="Google Shape;850;p49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2" name="Google Shape;852;p49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853" name="Google Shape;853;p49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4" name="Google Shape;854;p49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49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6" name="Google Shape;856;p49"/>
          <p:cNvSpPr/>
          <p:nvPr/>
        </p:nvSpPr>
        <p:spPr>
          <a:xfrm>
            <a:off x="1686950" y="2304585"/>
            <a:ext cx="5774100" cy="1574090"/>
          </a:xfrm>
          <a:prstGeom prst="roundRect">
            <a:avLst>
              <a:gd name="adj" fmla="val 229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9"/>
          <p:cNvSpPr txBox="1">
            <a:spLocks noGrp="1"/>
          </p:cNvSpPr>
          <p:nvPr>
            <p:ph type="subTitle" idx="4294967295"/>
          </p:nvPr>
        </p:nvSpPr>
        <p:spPr>
          <a:xfrm>
            <a:off x="1834150" y="3261600"/>
            <a:ext cx="54798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you can describe the topic of the section</a:t>
            </a:r>
            <a:endParaRPr/>
          </a:p>
        </p:txBody>
      </p:sp>
      <p:sp>
        <p:nvSpPr>
          <p:cNvPr id="858" name="Google Shape;858;p49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49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860" name="Google Shape;860;p49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49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2" name="Google Shape;862;p49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9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9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9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9">
            <a:hlinkClick r:id="rId3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9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8" name="Google Shape;868;p49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869" name="Google Shape;869;p49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49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1" name="Google Shape;871;p49"/>
          <p:cNvSpPr txBox="1">
            <a:spLocks noGrp="1"/>
          </p:cNvSpPr>
          <p:nvPr>
            <p:ph type="subTitle" idx="1"/>
          </p:nvPr>
        </p:nvSpPr>
        <p:spPr>
          <a:xfrm>
            <a:off x="1834150" y="2304585"/>
            <a:ext cx="5479800" cy="1574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b="1" dirty="0"/>
              <a:t>Classification Algorithms</a:t>
            </a:r>
          </a:p>
          <a:p>
            <a:r>
              <a:rPr lang="en-US" b="1" dirty="0"/>
              <a:t>ML/DL algorithms.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5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879" name="Google Shape;879;p5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5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5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2" name="Google Shape;882;p50"/>
          <p:cNvSpPr/>
          <p:nvPr/>
        </p:nvSpPr>
        <p:spPr>
          <a:xfrm rot="-5400000">
            <a:off x="181950" y="284945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50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884" name="Google Shape;884;p50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885" name="Google Shape;885;p50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50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7" name="Google Shape;887;p50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8" name="Google Shape;888;p50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889" name="Google Shape;889;p50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50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50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2" name="Google Shape;892;p50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893" name="Google Shape;893;p50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50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896" name="Google Shape;896;p50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8" name="Google Shape;898;p50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899" name="Google Shape;899;p50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50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50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3" name="Google Shape;903;p50"/>
          <p:cNvSpPr txBox="1">
            <a:spLocks noGrp="1"/>
          </p:cNvSpPr>
          <p:nvPr>
            <p:ph type="title"/>
          </p:nvPr>
        </p:nvSpPr>
        <p:spPr>
          <a:xfrm>
            <a:off x="982536" y="134730"/>
            <a:ext cx="72470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0" dirty="0"/>
              <a:t>Our Training and testing set</a:t>
            </a:r>
          </a:p>
        </p:txBody>
      </p:sp>
      <p:sp>
        <p:nvSpPr>
          <p:cNvPr id="905" name="Google Shape;905;p5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907" name="Google Shape;907;p5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5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50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0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50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0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0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5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5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916" name="Google Shape;916;p5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5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922;p51">
            <a:extLst>
              <a:ext uri="{FF2B5EF4-FFF2-40B4-BE49-F238E27FC236}">
                <a16:creationId xmlns:a16="http://schemas.microsoft.com/office/drawing/2014/main" id="{1DB9A9C0-8089-BF19-C71E-A01F9BB51C62}"/>
              </a:ext>
            </a:extLst>
          </p:cNvPr>
          <p:cNvSpPr/>
          <p:nvPr/>
        </p:nvSpPr>
        <p:spPr>
          <a:xfrm>
            <a:off x="1633407" y="1127473"/>
            <a:ext cx="6463460" cy="32015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 features shape : (9592, 9)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 target shape : (9592,) 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features shape : (2399, 9) 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target shape : (2399,)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5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879" name="Google Shape;879;p5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5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5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2" name="Google Shape;882;p50"/>
          <p:cNvSpPr/>
          <p:nvPr/>
        </p:nvSpPr>
        <p:spPr>
          <a:xfrm rot="-5400000">
            <a:off x="181950" y="284945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50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884" name="Google Shape;884;p50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885" name="Google Shape;885;p50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50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7" name="Google Shape;887;p50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8" name="Google Shape;888;p50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889" name="Google Shape;889;p50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50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50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2" name="Google Shape;892;p50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893" name="Google Shape;893;p50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50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896" name="Google Shape;896;p50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8" name="Google Shape;898;p50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899" name="Google Shape;899;p50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50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50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3" name="Google Shape;903;p50"/>
          <p:cNvSpPr txBox="1">
            <a:spLocks noGrp="1"/>
          </p:cNvSpPr>
          <p:nvPr>
            <p:ph type="title"/>
          </p:nvPr>
        </p:nvSpPr>
        <p:spPr>
          <a:xfrm>
            <a:off x="982536" y="134730"/>
            <a:ext cx="72470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0" dirty="0"/>
              <a:t>Models Used in our project</a:t>
            </a:r>
          </a:p>
        </p:txBody>
      </p:sp>
      <p:sp>
        <p:nvSpPr>
          <p:cNvPr id="905" name="Google Shape;905;p5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907" name="Google Shape;907;p5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5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50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0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50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0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0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5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5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916" name="Google Shape;916;p5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5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922;p51">
            <a:extLst>
              <a:ext uri="{FF2B5EF4-FFF2-40B4-BE49-F238E27FC236}">
                <a16:creationId xmlns:a16="http://schemas.microsoft.com/office/drawing/2014/main" id="{1DB9A9C0-8089-BF19-C71E-A01F9BB51C62}"/>
              </a:ext>
            </a:extLst>
          </p:cNvPr>
          <p:cNvSpPr/>
          <p:nvPr/>
        </p:nvSpPr>
        <p:spPr>
          <a:xfrm>
            <a:off x="1633407" y="1127473"/>
            <a:ext cx="6463460" cy="32015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510FE-D995-AFEA-F600-7A9FADEB134C}"/>
              </a:ext>
            </a:extLst>
          </p:cNvPr>
          <p:cNvSpPr txBox="1"/>
          <p:nvPr/>
        </p:nvSpPr>
        <p:spPr>
          <a:xfrm>
            <a:off x="2133006" y="1427636"/>
            <a:ext cx="4877988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Logistic Regression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ANNs without class weights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ANNs with class weights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Gradient Boosting with SMOTE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err="1">
                <a:solidFill>
                  <a:schemeClr val="tx1"/>
                </a:solidFill>
              </a:rPr>
              <a:t>XGBoost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5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0"/>
          <p:cNvSpPr/>
          <p:nvPr/>
        </p:nvSpPr>
        <p:spPr>
          <a:xfrm>
            <a:off x="1290097" y="1114810"/>
            <a:ext cx="6664440" cy="3806595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5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879" name="Google Shape;879;p5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5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5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2" name="Google Shape;882;p50"/>
          <p:cNvSpPr/>
          <p:nvPr/>
        </p:nvSpPr>
        <p:spPr>
          <a:xfrm rot="-5400000">
            <a:off x="181950" y="284945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50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884" name="Google Shape;884;p50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885" name="Google Shape;885;p50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50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7" name="Google Shape;887;p50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8" name="Google Shape;888;p50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889" name="Google Shape;889;p50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50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50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2" name="Google Shape;892;p50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893" name="Google Shape;893;p50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50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896" name="Google Shape;896;p50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8" name="Google Shape;898;p50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899" name="Google Shape;899;p50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50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50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3" name="Google Shape;903;p50"/>
          <p:cNvSpPr txBox="1">
            <a:spLocks noGrp="1"/>
          </p:cNvSpPr>
          <p:nvPr>
            <p:ph type="title"/>
          </p:nvPr>
        </p:nvSpPr>
        <p:spPr>
          <a:xfrm>
            <a:off x="982536" y="335372"/>
            <a:ext cx="7247063" cy="779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F1 Score Comparison</a:t>
            </a:r>
          </a:p>
        </p:txBody>
      </p:sp>
      <p:sp>
        <p:nvSpPr>
          <p:cNvPr id="905" name="Google Shape;905;p5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907" name="Google Shape;907;p5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5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50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0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50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0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0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5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5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916" name="Google Shape;916;p5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5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5252" y="1347331"/>
            <a:ext cx="6290003" cy="33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0"/>
          <p:cNvSpPr/>
          <p:nvPr/>
        </p:nvSpPr>
        <p:spPr>
          <a:xfrm>
            <a:off x="1290097" y="1114810"/>
            <a:ext cx="6664440" cy="3806595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5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879" name="Google Shape;879;p5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5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5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2" name="Google Shape;882;p50"/>
          <p:cNvSpPr/>
          <p:nvPr/>
        </p:nvSpPr>
        <p:spPr>
          <a:xfrm rot="-5400000">
            <a:off x="181950" y="284945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50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884" name="Google Shape;884;p50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885" name="Google Shape;885;p50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50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7" name="Google Shape;887;p50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8" name="Google Shape;888;p50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889" name="Google Shape;889;p50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50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50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2" name="Google Shape;892;p50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893" name="Google Shape;893;p50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50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896" name="Google Shape;896;p50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8" name="Google Shape;898;p50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899" name="Google Shape;899;p50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50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50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3" name="Google Shape;903;p50"/>
          <p:cNvSpPr txBox="1">
            <a:spLocks noGrp="1"/>
          </p:cNvSpPr>
          <p:nvPr>
            <p:ph type="title"/>
          </p:nvPr>
        </p:nvSpPr>
        <p:spPr>
          <a:xfrm>
            <a:off x="982536" y="335372"/>
            <a:ext cx="7247063" cy="779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Average Precision Comparison</a:t>
            </a:r>
          </a:p>
        </p:txBody>
      </p:sp>
      <p:sp>
        <p:nvSpPr>
          <p:cNvPr id="905" name="Google Shape;905;p5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907" name="Google Shape;907;p5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5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50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0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50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0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0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5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5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916" name="Google Shape;916;p5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5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6872" y="1330974"/>
            <a:ext cx="6205647" cy="32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0"/>
          <p:cNvSpPr/>
          <p:nvPr/>
        </p:nvSpPr>
        <p:spPr>
          <a:xfrm>
            <a:off x="1290097" y="1114810"/>
            <a:ext cx="6664440" cy="3806595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5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879" name="Google Shape;879;p5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5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5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2" name="Google Shape;882;p50"/>
          <p:cNvSpPr/>
          <p:nvPr/>
        </p:nvSpPr>
        <p:spPr>
          <a:xfrm rot="-5400000">
            <a:off x="181950" y="284945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50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884" name="Google Shape;884;p50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885" name="Google Shape;885;p50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50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7" name="Google Shape;887;p50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8" name="Google Shape;888;p50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889" name="Google Shape;889;p50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50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50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2" name="Google Shape;892;p50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893" name="Google Shape;893;p50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50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896" name="Google Shape;896;p50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8" name="Google Shape;898;p50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899" name="Google Shape;899;p50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50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50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3" name="Google Shape;903;p50"/>
          <p:cNvSpPr txBox="1">
            <a:spLocks noGrp="1"/>
          </p:cNvSpPr>
          <p:nvPr>
            <p:ph type="title"/>
          </p:nvPr>
        </p:nvSpPr>
        <p:spPr>
          <a:xfrm>
            <a:off x="982536" y="335372"/>
            <a:ext cx="7247063" cy="779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Recall Comparison</a:t>
            </a:r>
          </a:p>
        </p:txBody>
      </p:sp>
      <p:sp>
        <p:nvSpPr>
          <p:cNvPr id="905" name="Google Shape;905;p5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907" name="Google Shape;907;p5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5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50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0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50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0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0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5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5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916" name="Google Shape;916;p5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5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3002" y="1412186"/>
            <a:ext cx="6058629" cy="31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0"/>
          <p:cNvSpPr/>
          <p:nvPr/>
        </p:nvSpPr>
        <p:spPr>
          <a:xfrm>
            <a:off x="1280160" y="1250894"/>
            <a:ext cx="6795436" cy="491031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XGBoost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  <p:grpSp>
        <p:nvGrpSpPr>
          <p:cNvPr id="878" name="Google Shape;878;p5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879" name="Google Shape;879;p5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5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5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2" name="Google Shape;882;p50"/>
          <p:cNvSpPr/>
          <p:nvPr/>
        </p:nvSpPr>
        <p:spPr>
          <a:xfrm rot="-5400000">
            <a:off x="181950" y="284945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50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884" name="Google Shape;884;p50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885" name="Google Shape;885;p50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50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7" name="Google Shape;887;p50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8" name="Google Shape;888;p50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889" name="Google Shape;889;p50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50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50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2" name="Google Shape;892;p50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893" name="Google Shape;893;p50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50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896" name="Google Shape;896;p50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8" name="Google Shape;898;p50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899" name="Google Shape;899;p50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50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50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3" name="Google Shape;903;p50"/>
          <p:cNvSpPr txBox="1">
            <a:spLocks noGrp="1"/>
          </p:cNvSpPr>
          <p:nvPr>
            <p:ph type="title"/>
          </p:nvPr>
        </p:nvSpPr>
        <p:spPr>
          <a:xfrm>
            <a:off x="982536" y="335372"/>
            <a:ext cx="7247063" cy="779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T</a:t>
            </a:r>
            <a:r>
              <a:rPr lang="en-US" dirty="0"/>
              <a:t>he Model We decided to go with</a:t>
            </a:r>
          </a:p>
        </p:txBody>
      </p:sp>
      <p:sp>
        <p:nvSpPr>
          <p:cNvPr id="905" name="Google Shape;905;p5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907" name="Google Shape;907;p5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5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50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0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50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0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0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5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5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916" name="Google Shape;916;p5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5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2F68C0A-C966-48A2-909C-174A1716F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160" y="1645637"/>
            <a:ext cx="6795436" cy="26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>
            <a:spLocks noGrp="1"/>
          </p:cNvSpPr>
          <p:nvPr>
            <p:ph type="title"/>
          </p:nvPr>
        </p:nvSpPr>
        <p:spPr>
          <a:xfrm>
            <a:off x="3129775" y="329289"/>
            <a:ext cx="29216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introduction</a:t>
            </a:r>
            <a:endParaRPr sz="3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61" name="Google Shape;361;p39"/>
          <p:cNvSpPr/>
          <p:nvPr/>
        </p:nvSpPr>
        <p:spPr>
          <a:xfrm rot="-5400000">
            <a:off x="181950" y="221847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9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363" name="Google Shape;363;p39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39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39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6" name="Google Shape;366;p39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367" name="Google Shape;367;p39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368" name="Google Shape;368;p39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39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0" name="Google Shape;370;p39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1" name="Google Shape;371;p39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372" name="Google Shape;372;p39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39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9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9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376" name="Google Shape;376;p39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379" name="Google Shape;379;p39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1" name="Google Shape;381;p39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382" name="Google Shape;382;p39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3" name="Google Shape;383;p39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9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39"/>
          <p:cNvSpPr/>
          <p:nvPr/>
        </p:nvSpPr>
        <p:spPr>
          <a:xfrm>
            <a:off x="2132100" y="1341775"/>
            <a:ext cx="5527800" cy="2852700"/>
          </a:xfrm>
          <a:prstGeom prst="roundRect">
            <a:avLst>
              <a:gd name="adj" fmla="val 886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 txBox="1">
            <a:spLocks noGrp="1"/>
          </p:cNvSpPr>
          <p:nvPr>
            <p:ph type="body" idx="1"/>
          </p:nvPr>
        </p:nvSpPr>
        <p:spPr>
          <a:xfrm>
            <a:off x="2426909" y="1788753"/>
            <a:ext cx="4953300" cy="198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Open Sans"/>
                <a:cs typeface="Andalus" panose="02020603050405020304" pitchFamily="18" charset="-78"/>
              </a:rPr>
              <a:t>predicting employee turnover in a company using machine learning and deep learning techniques. The dataset includes employee attributes, and the project includes steps such as exploratory data analysis, data pre-processing, cluster analysis, building classification models, implementing deep learning with 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Open Sans"/>
                <a:cs typeface="Andalus" panose="02020603050405020304" pitchFamily="18" charset="-78"/>
              </a:rPr>
              <a:t>Tensorflow-Keras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Open Sans"/>
                <a:cs typeface="Andalus" panose="02020603050405020304" pitchFamily="18" charset="-78"/>
              </a:rPr>
              <a:t>, and deploying the models using 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Open Sans"/>
                <a:cs typeface="Andalus" panose="02020603050405020304" pitchFamily="18" charset="-78"/>
              </a:rPr>
              <a:t>Streamlit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Open Sans"/>
                <a:cs typeface="Andalus" panose="02020603050405020304" pitchFamily="18" charset="-78"/>
              </a:rPr>
              <a:t>. </a:t>
            </a:r>
          </a:p>
          <a:p>
            <a:pPr marL="0" lvl="0" indent="0">
              <a:buNone/>
            </a:pPr>
            <a:endParaRPr lang="en-US" sz="1300" dirty="0">
              <a:solidFill>
                <a:schemeClr val="accent1">
                  <a:lumMod val="50000"/>
                </a:schemeClr>
              </a:solidFill>
              <a:latin typeface="Open Sans"/>
              <a:cs typeface="Andalus" panose="02020603050405020304" pitchFamily="18" charset="-78"/>
            </a:endParaRPr>
          </a:p>
          <a:p>
            <a:pPr marL="0" lvl="0" indent="0">
              <a:buNone/>
            </a:pPr>
            <a:r>
              <a:rPr lang="en-US" sz="1300" b="1" dirty="0">
                <a:solidFill>
                  <a:schemeClr val="bg1">
                    <a:lumMod val="25000"/>
                  </a:schemeClr>
                </a:solidFill>
                <a:latin typeface="Open Sans"/>
                <a:cs typeface="Andalus" panose="02020603050405020304" pitchFamily="18" charset="-78"/>
              </a:rPr>
              <a:t>The goal is to provide actionable insights for businesses to understand and address employee churn.</a:t>
            </a:r>
            <a:endParaRPr sz="1300" b="1" dirty="0">
              <a:solidFill>
                <a:schemeClr val="bg1">
                  <a:lumMod val="25000"/>
                </a:schemeClr>
              </a:solidFill>
              <a:latin typeface="Open Sans"/>
              <a:cs typeface="Andalus" panose="02020603050405020304" pitchFamily="18" charset="-78"/>
            </a:endParaRPr>
          </a:p>
        </p:txBody>
      </p:sp>
      <p:sp>
        <p:nvSpPr>
          <p:cNvPr id="387" name="Google Shape;387;p39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39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1" name="Google Shape;391;p39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9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9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9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9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9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39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398" name="Google Shape;398;p39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39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1"/>
          <p:cNvSpPr/>
          <p:nvPr/>
        </p:nvSpPr>
        <p:spPr>
          <a:xfrm>
            <a:off x="1397886" y="1464400"/>
            <a:ext cx="2192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1"/>
          <p:cNvSpPr/>
          <p:nvPr/>
        </p:nvSpPr>
        <p:spPr>
          <a:xfrm>
            <a:off x="3803450" y="1464400"/>
            <a:ext cx="2195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51"/>
          <p:cNvSpPr/>
          <p:nvPr/>
        </p:nvSpPr>
        <p:spPr>
          <a:xfrm>
            <a:off x="6201433" y="1464400"/>
            <a:ext cx="2189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51"/>
          <p:cNvSpPr/>
          <p:nvPr/>
        </p:nvSpPr>
        <p:spPr>
          <a:xfrm>
            <a:off x="1397886" y="3083100"/>
            <a:ext cx="2192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51"/>
          <p:cNvSpPr/>
          <p:nvPr/>
        </p:nvSpPr>
        <p:spPr>
          <a:xfrm>
            <a:off x="3803450" y="3083100"/>
            <a:ext cx="2195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51"/>
          <p:cNvSpPr/>
          <p:nvPr/>
        </p:nvSpPr>
        <p:spPr>
          <a:xfrm>
            <a:off x="6201433" y="3083100"/>
            <a:ext cx="2189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51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929" name="Google Shape;929;p51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51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51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2" name="Google Shape;932;p51"/>
          <p:cNvSpPr/>
          <p:nvPr/>
        </p:nvSpPr>
        <p:spPr>
          <a:xfrm rot="-5400000">
            <a:off x="181950" y="284945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51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934" name="Google Shape;934;p51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935" name="Google Shape;935;p51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51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37" name="Google Shape;937;p51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8" name="Google Shape;938;p51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939" name="Google Shape;939;p51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51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51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2" name="Google Shape;942;p51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943" name="Google Shape;943;p51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1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51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946" name="Google Shape;946;p51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8" name="Google Shape;948;p51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949" name="Google Shape;949;p51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0" name="Google Shape;950;p51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51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2" name="Google Shape;952;p51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/>
              <a:t>he Model We decided to go with</a:t>
            </a:r>
            <a:endParaRPr dirty="0"/>
          </a:p>
        </p:txBody>
      </p:sp>
      <p:sp>
        <p:nvSpPr>
          <p:cNvPr id="953" name="Google Shape;953;p51"/>
          <p:cNvSpPr txBox="1">
            <a:spLocks noGrp="1"/>
          </p:cNvSpPr>
          <p:nvPr>
            <p:ph type="title" idx="2"/>
          </p:nvPr>
        </p:nvSpPr>
        <p:spPr>
          <a:xfrm>
            <a:off x="3865850" y="1540600"/>
            <a:ext cx="20703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954" name="Google Shape;954;p51"/>
          <p:cNvSpPr txBox="1">
            <a:spLocks noGrp="1"/>
          </p:cNvSpPr>
          <p:nvPr>
            <p:ph type="title" idx="3"/>
          </p:nvPr>
        </p:nvSpPr>
        <p:spPr>
          <a:xfrm>
            <a:off x="1452336" y="1540600"/>
            <a:ext cx="20832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</a:rPr>
              <a:t>Mercury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55" name="Google Shape;955;p51"/>
          <p:cNvSpPr txBox="1">
            <a:spLocks noGrp="1"/>
          </p:cNvSpPr>
          <p:nvPr>
            <p:ph type="subTitle" idx="1"/>
          </p:nvPr>
        </p:nvSpPr>
        <p:spPr>
          <a:xfrm>
            <a:off x="3865841" y="1899950"/>
            <a:ext cx="20703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Venus has a beautiful name, but it’s hot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56" name="Google Shape;956;p51"/>
          <p:cNvSpPr txBox="1">
            <a:spLocks noGrp="1"/>
          </p:cNvSpPr>
          <p:nvPr>
            <p:ph type="subTitle" idx="4"/>
          </p:nvPr>
        </p:nvSpPr>
        <p:spPr>
          <a:xfrm>
            <a:off x="1452325" y="1899955"/>
            <a:ext cx="2083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Mercury is the closest planet to the Sun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57" name="Google Shape;957;p51"/>
          <p:cNvSpPr txBox="1">
            <a:spLocks noGrp="1"/>
          </p:cNvSpPr>
          <p:nvPr>
            <p:ph type="title" idx="5"/>
          </p:nvPr>
        </p:nvSpPr>
        <p:spPr>
          <a:xfrm>
            <a:off x="6262933" y="1540600"/>
            <a:ext cx="20661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958" name="Google Shape;958;p51"/>
          <p:cNvSpPr txBox="1">
            <a:spLocks noGrp="1"/>
          </p:cNvSpPr>
          <p:nvPr>
            <p:ph type="subTitle" idx="6"/>
          </p:nvPr>
        </p:nvSpPr>
        <p:spPr>
          <a:xfrm>
            <a:off x="6262924" y="1899950"/>
            <a:ext cx="20661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Despite being red, Mars is a cold place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9" name="Google Shape;959;p51"/>
          <p:cNvSpPr txBox="1">
            <a:spLocks noGrp="1"/>
          </p:cNvSpPr>
          <p:nvPr>
            <p:ph type="title" idx="7"/>
          </p:nvPr>
        </p:nvSpPr>
        <p:spPr>
          <a:xfrm>
            <a:off x="3865850" y="3161100"/>
            <a:ext cx="20703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960" name="Google Shape;960;p51"/>
          <p:cNvSpPr txBox="1">
            <a:spLocks noGrp="1"/>
          </p:cNvSpPr>
          <p:nvPr>
            <p:ph type="title" idx="8"/>
          </p:nvPr>
        </p:nvSpPr>
        <p:spPr>
          <a:xfrm>
            <a:off x="1452336" y="3161100"/>
            <a:ext cx="20832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961" name="Google Shape;961;p51"/>
          <p:cNvSpPr txBox="1">
            <a:spLocks noGrp="1"/>
          </p:cNvSpPr>
          <p:nvPr>
            <p:ph type="subTitle" idx="9"/>
          </p:nvPr>
        </p:nvSpPr>
        <p:spPr>
          <a:xfrm>
            <a:off x="3865841" y="3518625"/>
            <a:ext cx="20703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Saturn is the ringed one and a gas giant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2" name="Google Shape;962;p51"/>
          <p:cNvSpPr txBox="1">
            <a:spLocks noGrp="1"/>
          </p:cNvSpPr>
          <p:nvPr>
            <p:ph type="subTitle" idx="13"/>
          </p:nvPr>
        </p:nvSpPr>
        <p:spPr>
          <a:xfrm>
            <a:off x="1452325" y="3518630"/>
            <a:ext cx="2083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the biggest planet in the Solar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3" name="Google Shape;963;p51"/>
          <p:cNvSpPr txBox="1">
            <a:spLocks noGrp="1"/>
          </p:cNvSpPr>
          <p:nvPr>
            <p:ph type="title" idx="14"/>
          </p:nvPr>
        </p:nvSpPr>
        <p:spPr>
          <a:xfrm>
            <a:off x="6262933" y="3161100"/>
            <a:ext cx="20661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964" name="Google Shape;964;p51"/>
          <p:cNvSpPr txBox="1">
            <a:spLocks noGrp="1"/>
          </p:cNvSpPr>
          <p:nvPr>
            <p:ph type="subTitle" idx="15"/>
          </p:nvPr>
        </p:nvSpPr>
        <p:spPr>
          <a:xfrm>
            <a:off x="6262924" y="3518625"/>
            <a:ext cx="20661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the farthest planet from the Sun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5" name="Google Shape;965;p51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6" name="Google Shape;966;p51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967" name="Google Shape;967;p51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51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9" name="Google Shape;969;p51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51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51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51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1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1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51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976" name="Google Shape;976;p51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51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2"/>
          <p:cNvSpPr/>
          <p:nvPr/>
        </p:nvSpPr>
        <p:spPr>
          <a:xfrm>
            <a:off x="6269300" y="2093400"/>
            <a:ext cx="2133000" cy="2205300"/>
          </a:xfrm>
          <a:prstGeom prst="roundRect">
            <a:avLst>
              <a:gd name="adj" fmla="val 839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2"/>
          <p:cNvSpPr/>
          <p:nvPr/>
        </p:nvSpPr>
        <p:spPr>
          <a:xfrm>
            <a:off x="3834463" y="2093400"/>
            <a:ext cx="2133000" cy="2205300"/>
          </a:xfrm>
          <a:prstGeom prst="roundRect">
            <a:avLst>
              <a:gd name="adj" fmla="val 839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2"/>
          <p:cNvSpPr/>
          <p:nvPr/>
        </p:nvSpPr>
        <p:spPr>
          <a:xfrm>
            <a:off x="1399688" y="2093400"/>
            <a:ext cx="2133000" cy="2205300"/>
          </a:xfrm>
          <a:prstGeom prst="roundRect">
            <a:avLst>
              <a:gd name="adj" fmla="val 839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5" name="Google Shape;985;p52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986" name="Google Shape;986;p52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52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52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9" name="Google Shape;989;p52"/>
          <p:cNvSpPr/>
          <p:nvPr/>
        </p:nvSpPr>
        <p:spPr>
          <a:xfrm rot="-5400000">
            <a:off x="181950" y="284945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52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991" name="Google Shape;991;p52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992" name="Google Shape;992;p52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52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94" name="Google Shape;994;p52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5" name="Google Shape;995;p52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996" name="Google Shape;996;p52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52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52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9" name="Google Shape;999;p52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000" name="Google Shape;1000;p52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52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003" name="Google Shape;1003;p52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5" name="Google Shape;1005;p52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1006" name="Google Shape;1006;p52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7" name="Google Shape;1007;p52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52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9" name="Google Shape;1009;p52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1010" name="Google Shape;1010;p52"/>
          <p:cNvSpPr txBox="1">
            <a:spLocks noGrp="1"/>
          </p:cNvSpPr>
          <p:nvPr>
            <p:ph type="title" idx="2"/>
          </p:nvPr>
        </p:nvSpPr>
        <p:spPr>
          <a:xfrm>
            <a:off x="3977563" y="2549250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Premium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1" name="Google Shape;1011;p52"/>
          <p:cNvSpPr txBox="1">
            <a:spLocks noGrp="1"/>
          </p:cNvSpPr>
          <p:nvPr>
            <p:ph type="title" idx="3"/>
          </p:nvPr>
        </p:nvSpPr>
        <p:spPr>
          <a:xfrm>
            <a:off x="1542725" y="2549250"/>
            <a:ext cx="18468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2" name="Google Shape;1012;p52"/>
          <p:cNvSpPr txBox="1">
            <a:spLocks noGrp="1"/>
          </p:cNvSpPr>
          <p:nvPr>
            <p:ph type="subTitle" idx="1"/>
          </p:nvPr>
        </p:nvSpPr>
        <p:spPr>
          <a:xfrm>
            <a:off x="3977567" y="2998302"/>
            <a:ext cx="18468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explain your product or your service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3" name="Google Shape;1013;p52"/>
          <p:cNvSpPr txBox="1">
            <a:spLocks noGrp="1"/>
          </p:cNvSpPr>
          <p:nvPr>
            <p:ph type="subTitle" idx="4"/>
          </p:nvPr>
        </p:nvSpPr>
        <p:spPr>
          <a:xfrm>
            <a:off x="1542725" y="2998310"/>
            <a:ext cx="18468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explain your product or your service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4" name="Google Shape;1014;p52"/>
          <p:cNvSpPr/>
          <p:nvPr/>
        </p:nvSpPr>
        <p:spPr>
          <a:xfrm>
            <a:off x="1912963" y="1344665"/>
            <a:ext cx="1106400" cy="1106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52"/>
          <p:cNvSpPr txBox="1">
            <a:spLocks noGrp="1"/>
          </p:cNvSpPr>
          <p:nvPr>
            <p:ph type="title" idx="5"/>
          </p:nvPr>
        </p:nvSpPr>
        <p:spPr>
          <a:xfrm>
            <a:off x="6429238" y="2549250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6" name="Google Shape;1016;p52"/>
          <p:cNvSpPr txBox="1">
            <a:spLocks noGrp="1"/>
          </p:cNvSpPr>
          <p:nvPr>
            <p:ph type="subTitle" idx="6"/>
          </p:nvPr>
        </p:nvSpPr>
        <p:spPr>
          <a:xfrm>
            <a:off x="6429247" y="2998302"/>
            <a:ext cx="18468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explain your product or your service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7" name="Google Shape;1017;p52"/>
          <p:cNvSpPr/>
          <p:nvPr/>
        </p:nvSpPr>
        <p:spPr>
          <a:xfrm>
            <a:off x="4347763" y="1344613"/>
            <a:ext cx="1106400" cy="11064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52"/>
          <p:cNvSpPr/>
          <p:nvPr/>
        </p:nvSpPr>
        <p:spPr>
          <a:xfrm>
            <a:off x="6786688" y="1344613"/>
            <a:ext cx="1106400" cy="1106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p52"/>
          <p:cNvSpPr txBox="1">
            <a:spLocks noGrp="1"/>
          </p:cNvSpPr>
          <p:nvPr>
            <p:ph type="title" idx="7"/>
          </p:nvPr>
        </p:nvSpPr>
        <p:spPr>
          <a:xfrm>
            <a:off x="2012075" y="1439078"/>
            <a:ext cx="9081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$25</a:t>
            </a:r>
            <a:endParaRPr/>
          </a:p>
        </p:txBody>
      </p:sp>
      <p:sp>
        <p:nvSpPr>
          <p:cNvPr id="1020" name="Google Shape;1020;p52"/>
          <p:cNvSpPr txBox="1">
            <a:spLocks noGrp="1"/>
          </p:cNvSpPr>
          <p:nvPr>
            <p:ph type="title" idx="8"/>
          </p:nvPr>
        </p:nvSpPr>
        <p:spPr>
          <a:xfrm>
            <a:off x="4446913" y="1439075"/>
            <a:ext cx="9081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$50</a:t>
            </a:r>
            <a:endParaRPr/>
          </a:p>
        </p:txBody>
      </p:sp>
      <p:sp>
        <p:nvSpPr>
          <p:cNvPr id="1021" name="Google Shape;1021;p52"/>
          <p:cNvSpPr txBox="1">
            <a:spLocks noGrp="1"/>
          </p:cNvSpPr>
          <p:nvPr>
            <p:ph type="title" idx="9"/>
          </p:nvPr>
        </p:nvSpPr>
        <p:spPr>
          <a:xfrm>
            <a:off x="6885925" y="1443775"/>
            <a:ext cx="9081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$75</a:t>
            </a:r>
            <a:endParaRPr/>
          </a:p>
        </p:txBody>
      </p:sp>
      <p:sp>
        <p:nvSpPr>
          <p:cNvPr id="1022" name="Google Shape;1022;p52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52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024" name="Google Shape;1024;p52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52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6" name="Google Shape;1026;p52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2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52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2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2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52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52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033" name="Google Shape;1033;p52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52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" name="Google Shape;1097;p54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098" name="Google Shape;1098;p5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5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5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1" name="Google Shape;1101;p54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1102" name="Google Shape;1102;p54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103" name="Google Shape;1103;p54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54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5" name="Google Shape;1105;p54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" name="Google Shape;1106;p54"/>
          <p:cNvSpPr/>
          <p:nvPr/>
        </p:nvSpPr>
        <p:spPr>
          <a:xfrm rot="-5400000">
            <a:off x="181950" y="284945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54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108" name="Google Shape;1108;p54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54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54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1" name="Google Shape;1111;p54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112" name="Google Shape;1112;p54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54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115" name="Google Shape;1115;p54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7" name="Google Shape;1117;p54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1118" name="Google Shape;1118;p54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9" name="Google Shape;1119;p54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54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1" name="Google Shape;1121;p5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timeline</a:t>
            </a:r>
            <a:endParaRPr/>
          </a:p>
        </p:txBody>
      </p:sp>
      <p:sp>
        <p:nvSpPr>
          <p:cNvPr id="1122" name="Google Shape;1122;p54"/>
          <p:cNvSpPr/>
          <p:nvPr/>
        </p:nvSpPr>
        <p:spPr>
          <a:xfrm>
            <a:off x="1922715" y="2481000"/>
            <a:ext cx="756000" cy="756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4"/>
          <p:cNvSpPr/>
          <p:nvPr/>
        </p:nvSpPr>
        <p:spPr>
          <a:xfrm>
            <a:off x="3553120" y="2481000"/>
            <a:ext cx="756000" cy="756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4"/>
          <p:cNvSpPr/>
          <p:nvPr/>
        </p:nvSpPr>
        <p:spPr>
          <a:xfrm>
            <a:off x="5185899" y="2481000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4"/>
          <p:cNvSpPr/>
          <p:nvPr/>
        </p:nvSpPr>
        <p:spPr>
          <a:xfrm>
            <a:off x="6819428" y="2481000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4"/>
          <p:cNvSpPr txBox="1"/>
          <p:nvPr/>
        </p:nvSpPr>
        <p:spPr>
          <a:xfrm>
            <a:off x="1922715" y="2628150"/>
            <a:ext cx="7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2005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7" name="Google Shape;1127;p54"/>
          <p:cNvSpPr txBox="1"/>
          <p:nvPr/>
        </p:nvSpPr>
        <p:spPr>
          <a:xfrm>
            <a:off x="3554952" y="2628150"/>
            <a:ext cx="7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2008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8" name="Google Shape;1128;p54"/>
          <p:cNvSpPr txBox="1"/>
          <p:nvPr/>
        </p:nvSpPr>
        <p:spPr>
          <a:xfrm>
            <a:off x="5187190" y="2628150"/>
            <a:ext cx="7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9" name="Google Shape;1129;p54"/>
          <p:cNvSpPr txBox="1"/>
          <p:nvPr/>
        </p:nvSpPr>
        <p:spPr>
          <a:xfrm>
            <a:off x="6819428" y="2628150"/>
            <a:ext cx="7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2021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0" name="Google Shape;1130;p54"/>
          <p:cNvSpPr/>
          <p:nvPr/>
        </p:nvSpPr>
        <p:spPr>
          <a:xfrm>
            <a:off x="1260765" y="1344275"/>
            <a:ext cx="2079900" cy="85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54"/>
          <p:cNvSpPr/>
          <p:nvPr/>
        </p:nvSpPr>
        <p:spPr>
          <a:xfrm>
            <a:off x="6162278" y="3519700"/>
            <a:ext cx="2070300" cy="85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54"/>
          <p:cNvSpPr/>
          <p:nvPr/>
        </p:nvSpPr>
        <p:spPr>
          <a:xfrm>
            <a:off x="4532349" y="1344275"/>
            <a:ext cx="2063100" cy="85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54"/>
          <p:cNvSpPr/>
          <p:nvPr/>
        </p:nvSpPr>
        <p:spPr>
          <a:xfrm>
            <a:off x="2891170" y="3519688"/>
            <a:ext cx="2079900" cy="85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54"/>
          <p:cNvSpPr txBox="1">
            <a:spLocks noGrp="1"/>
          </p:cNvSpPr>
          <p:nvPr>
            <p:ph type="subTitle" idx="4294967295"/>
          </p:nvPr>
        </p:nvSpPr>
        <p:spPr>
          <a:xfrm>
            <a:off x="6162278" y="3519651"/>
            <a:ext cx="20703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30">
                <a:solidFill>
                  <a:schemeClr val="dk1"/>
                </a:solidFill>
              </a:rPr>
              <a:t>Venus has a beautiful name, but it’s hot</a:t>
            </a:r>
            <a:endParaRPr sz="1430">
              <a:solidFill>
                <a:schemeClr val="dk1"/>
              </a:solidFill>
            </a:endParaRPr>
          </a:p>
        </p:txBody>
      </p:sp>
      <p:sp>
        <p:nvSpPr>
          <p:cNvPr id="1135" name="Google Shape;1135;p54"/>
          <p:cNvSpPr txBox="1">
            <a:spLocks noGrp="1"/>
          </p:cNvSpPr>
          <p:nvPr>
            <p:ph type="subTitle" idx="4294967295"/>
          </p:nvPr>
        </p:nvSpPr>
        <p:spPr>
          <a:xfrm>
            <a:off x="1259115" y="1344233"/>
            <a:ext cx="20832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30" dirty="0">
                <a:solidFill>
                  <a:schemeClr val="dk1"/>
                </a:solidFill>
              </a:rPr>
              <a:t>Mercury is the closest planet to the Sun</a:t>
            </a:r>
            <a:endParaRPr sz="1430" dirty="0">
              <a:solidFill>
                <a:schemeClr val="dk1"/>
              </a:solidFill>
            </a:endParaRPr>
          </a:p>
        </p:txBody>
      </p:sp>
      <p:sp>
        <p:nvSpPr>
          <p:cNvPr id="1136" name="Google Shape;1136;p54"/>
          <p:cNvSpPr txBox="1">
            <a:spLocks noGrp="1"/>
          </p:cNvSpPr>
          <p:nvPr>
            <p:ph type="subTitle" idx="4294967295"/>
          </p:nvPr>
        </p:nvSpPr>
        <p:spPr>
          <a:xfrm>
            <a:off x="4530849" y="1344226"/>
            <a:ext cx="20661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30">
                <a:solidFill>
                  <a:schemeClr val="dk1"/>
                </a:solidFill>
              </a:rPr>
              <a:t>Mars is actually a very cold place</a:t>
            </a:r>
            <a:endParaRPr sz="1430">
              <a:solidFill>
                <a:schemeClr val="dk1"/>
              </a:solidFill>
            </a:endParaRPr>
          </a:p>
        </p:txBody>
      </p:sp>
      <p:sp>
        <p:nvSpPr>
          <p:cNvPr id="1137" name="Google Shape;1137;p54"/>
          <p:cNvSpPr txBox="1">
            <a:spLocks noGrp="1"/>
          </p:cNvSpPr>
          <p:nvPr>
            <p:ph type="subTitle" idx="4294967295"/>
          </p:nvPr>
        </p:nvSpPr>
        <p:spPr>
          <a:xfrm>
            <a:off x="2889520" y="3519620"/>
            <a:ext cx="20832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30">
                <a:solidFill>
                  <a:schemeClr val="dk1"/>
                </a:solidFill>
              </a:rPr>
              <a:t>It’s the biggest planet in the Solar System</a:t>
            </a:r>
            <a:endParaRPr sz="1430">
              <a:solidFill>
                <a:schemeClr val="dk1"/>
              </a:solidFill>
            </a:endParaRPr>
          </a:p>
        </p:txBody>
      </p:sp>
      <p:cxnSp>
        <p:nvCxnSpPr>
          <p:cNvPr id="1138" name="Google Shape;1138;p54"/>
          <p:cNvCxnSpPr>
            <a:stCxn id="1135" idx="2"/>
            <a:endCxn id="1122" idx="0"/>
          </p:cNvCxnSpPr>
          <p:nvPr/>
        </p:nvCxnSpPr>
        <p:spPr>
          <a:xfrm rot="-5400000" flipH="1">
            <a:off x="2159715" y="2339333"/>
            <a:ext cx="282600" cy="6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54"/>
          <p:cNvCxnSpPr>
            <a:stCxn id="1123" idx="4"/>
            <a:endCxn id="1137" idx="0"/>
          </p:cNvCxnSpPr>
          <p:nvPr/>
        </p:nvCxnSpPr>
        <p:spPr>
          <a:xfrm>
            <a:off x="3931120" y="3237000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54"/>
          <p:cNvCxnSpPr>
            <a:stCxn id="1136" idx="2"/>
            <a:endCxn id="1124" idx="0"/>
          </p:cNvCxnSpPr>
          <p:nvPr/>
        </p:nvCxnSpPr>
        <p:spPr>
          <a:xfrm>
            <a:off x="5563899" y="2198326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54"/>
          <p:cNvCxnSpPr>
            <a:stCxn id="1125" idx="4"/>
            <a:endCxn id="1134" idx="0"/>
          </p:cNvCxnSpPr>
          <p:nvPr/>
        </p:nvCxnSpPr>
        <p:spPr>
          <a:xfrm>
            <a:off x="7197428" y="3237000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54"/>
          <p:cNvCxnSpPr>
            <a:stCxn id="1126" idx="3"/>
            <a:endCxn id="1127" idx="1"/>
          </p:cNvCxnSpPr>
          <p:nvPr/>
        </p:nvCxnSpPr>
        <p:spPr>
          <a:xfrm>
            <a:off x="2678715" y="2859000"/>
            <a:ext cx="876300" cy="0"/>
          </a:xfrm>
          <a:prstGeom prst="straightConnector1">
            <a:avLst/>
          </a:prstGeom>
          <a:noFill/>
          <a:ln w="1905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54"/>
          <p:cNvCxnSpPr>
            <a:stCxn id="1127" idx="3"/>
            <a:endCxn id="1128" idx="1"/>
          </p:cNvCxnSpPr>
          <p:nvPr/>
        </p:nvCxnSpPr>
        <p:spPr>
          <a:xfrm>
            <a:off x="4310952" y="2859000"/>
            <a:ext cx="876300" cy="0"/>
          </a:xfrm>
          <a:prstGeom prst="straightConnector1">
            <a:avLst/>
          </a:prstGeom>
          <a:noFill/>
          <a:ln w="1905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54"/>
          <p:cNvCxnSpPr>
            <a:stCxn id="1128" idx="3"/>
            <a:endCxn id="1129" idx="1"/>
          </p:cNvCxnSpPr>
          <p:nvPr/>
        </p:nvCxnSpPr>
        <p:spPr>
          <a:xfrm>
            <a:off x="5943190" y="2859000"/>
            <a:ext cx="876300" cy="0"/>
          </a:xfrm>
          <a:prstGeom prst="straightConnector1">
            <a:avLst/>
          </a:prstGeom>
          <a:noFill/>
          <a:ln w="1905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45" name="Google Shape;1145;p54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54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147" name="Google Shape;1147;p54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54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9" name="Google Shape;1149;p54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54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54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54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54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4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5" name="Google Shape;1155;p54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156" name="Google Shape;1156;p54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54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9"/>
          <p:cNvSpPr/>
          <p:nvPr/>
        </p:nvSpPr>
        <p:spPr>
          <a:xfrm>
            <a:off x="1293525" y="2190600"/>
            <a:ext cx="2177400" cy="193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59"/>
          <p:cNvSpPr/>
          <p:nvPr/>
        </p:nvSpPr>
        <p:spPr>
          <a:xfrm>
            <a:off x="3807300" y="2190600"/>
            <a:ext cx="2177400" cy="193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59"/>
          <p:cNvSpPr/>
          <p:nvPr/>
        </p:nvSpPr>
        <p:spPr>
          <a:xfrm>
            <a:off x="6251200" y="2190600"/>
            <a:ext cx="2177400" cy="193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9"/>
          <p:cNvSpPr/>
          <p:nvPr/>
        </p:nvSpPr>
        <p:spPr>
          <a:xfrm>
            <a:off x="6961900" y="1249800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9"/>
          <p:cNvSpPr/>
          <p:nvPr/>
        </p:nvSpPr>
        <p:spPr>
          <a:xfrm rot="5400000">
            <a:off x="4518000" y="1249800"/>
            <a:ext cx="756000" cy="756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1428" name="Google Shape;1428;p59"/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9" name="Google Shape;1429;p59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430" name="Google Shape;1430;p59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59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59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3" name="Google Shape;1433;p59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1434" name="Google Shape;1434;p59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435" name="Google Shape;1435;p59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59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7" name="Google Shape;1437;p59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8" name="Google Shape;1438;p59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439" name="Google Shape;1439;p59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59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59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2" name="Google Shape;1442;p59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443" name="Google Shape;1443;p59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9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59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446" name="Google Shape;1446;p59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8" name="Google Shape;1448;p59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1449" name="Google Shape;1449;p59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0" name="Google Shape;1450;p59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59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2" name="Google Shape;1452;p59"/>
          <p:cNvSpPr txBox="1">
            <a:spLocks noGrp="1"/>
          </p:cNvSpPr>
          <p:nvPr>
            <p:ph type="title" idx="2"/>
          </p:nvPr>
        </p:nvSpPr>
        <p:spPr>
          <a:xfrm>
            <a:off x="3972600" y="2190600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453" name="Google Shape;1453;p59"/>
          <p:cNvSpPr txBox="1">
            <a:spLocks noGrp="1"/>
          </p:cNvSpPr>
          <p:nvPr>
            <p:ph type="title" idx="3"/>
          </p:nvPr>
        </p:nvSpPr>
        <p:spPr>
          <a:xfrm>
            <a:off x="1458825" y="2190600"/>
            <a:ext cx="18468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454" name="Google Shape;1454;p59"/>
          <p:cNvSpPr txBox="1">
            <a:spLocks noGrp="1"/>
          </p:cNvSpPr>
          <p:nvPr>
            <p:ph type="subTitle" idx="1"/>
          </p:nvPr>
        </p:nvSpPr>
        <p:spPr>
          <a:xfrm>
            <a:off x="3972600" y="2610825"/>
            <a:ext cx="18468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the biggest planet in the System and the fourth-brightest object in the sky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5" name="Google Shape;1455;p59"/>
          <p:cNvSpPr txBox="1">
            <a:spLocks noGrp="1"/>
          </p:cNvSpPr>
          <p:nvPr>
            <p:ph type="subTitle" idx="4"/>
          </p:nvPr>
        </p:nvSpPr>
        <p:spPr>
          <a:xfrm>
            <a:off x="1458825" y="2610837"/>
            <a:ext cx="18468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Mars is a cold place, not hot. It’s full of iron oxide dust, which gives the planet its reddish cast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6" name="Google Shape;1456;p59"/>
          <p:cNvSpPr txBox="1">
            <a:spLocks noGrp="1"/>
          </p:cNvSpPr>
          <p:nvPr>
            <p:ph type="title" idx="5"/>
          </p:nvPr>
        </p:nvSpPr>
        <p:spPr>
          <a:xfrm>
            <a:off x="6416500" y="2190600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457" name="Google Shape;1457;p59"/>
          <p:cNvSpPr txBox="1">
            <a:spLocks noGrp="1"/>
          </p:cNvSpPr>
          <p:nvPr>
            <p:ph type="subTitle" idx="6"/>
          </p:nvPr>
        </p:nvSpPr>
        <p:spPr>
          <a:xfrm>
            <a:off x="6416500" y="2610825"/>
            <a:ext cx="18468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Saturn is the ringed planet. It’s a gas giant, composed mostly of hydrogen and helium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8" name="Google Shape;1458;p59"/>
          <p:cNvSpPr/>
          <p:nvPr/>
        </p:nvSpPr>
        <p:spPr>
          <a:xfrm>
            <a:off x="2004225" y="1249800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9" name="Google Shape;1459;p59"/>
          <p:cNvGrpSpPr/>
          <p:nvPr/>
        </p:nvGrpSpPr>
        <p:grpSpPr>
          <a:xfrm>
            <a:off x="2188119" y="1433879"/>
            <a:ext cx="388211" cy="387970"/>
            <a:chOff x="6479471" y="2079003"/>
            <a:chExt cx="348923" cy="348706"/>
          </a:xfrm>
        </p:grpSpPr>
        <p:sp>
          <p:nvSpPr>
            <p:cNvPr id="1460" name="Google Shape;1460;p59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1" name="Google Shape;1461;p59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1462" name="Google Shape;1462;p59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9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9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9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9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59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59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9" name="Google Shape;1469;p59"/>
          <p:cNvGrpSpPr/>
          <p:nvPr/>
        </p:nvGrpSpPr>
        <p:grpSpPr>
          <a:xfrm>
            <a:off x="4701883" y="1383329"/>
            <a:ext cx="388234" cy="461083"/>
            <a:chOff x="-60232500" y="2671225"/>
            <a:chExt cx="268600" cy="319000"/>
          </a:xfrm>
        </p:grpSpPr>
        <p:sp>
          <p:nvSpPr>
            <p:cNvPr id="1470" name="Google Shape;1470;p59"/>
            <p:cNvSpPr/>
            <p:nvPr/>
          </p:nvSpPr>
          <p:spPr>
            <a:xfrm>
              <a:off x="-60222275" y="2843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40" y="1"/>
                    <a:pt x="851" y="190"/>
                    <a:pt x="851" y="410"/>
                  </a:cubicBezTo>
                  <a:lnTo>
                    <a:pt x="851" y="694"/>
                  </a:lnTo>
                  <a:cubicBezTo>
                    <a:pt x="379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1009" y="3246"/>
                  </a:cubicBezTo>
                  <a:cubicBezTo>
                    <a:pt x="1324" y="3498"/>
                    <a:pt x="1671" y="3718"/>
                    <a:pt x="1671" y="3970"/>
                  </a:cubicBezTo>
                  <a:cubicBezTo>
                    <a:pt x="1671" y="4191"/>
                    <a:pt x="1482" y="4348"/>
                    <a:pt x="1261" y="4348"/>
                  </a:cubicBezTo>
                  <a:cubicBezTo>
                    <a:pt x="1072" y="4348"/>
                    <a:pt x="851" y="4159"/>
                    <a:pt x="851" y="3970"/>
                  </a:cubicBezTo>
                  <a:cubicBezTo>
                    <a:pt x="851" y="3718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70"/>
                  </a:cubicBezTo>
                  <a:cubicBezTo>
                    <a:pt x="64" y="4506"/>
                    <a:pt x="410" y="4947"/>
                    <a:pt x="883" y="5136"/>
                  </a:cubicBezTo>
                  <a:lnTo>
                    <a:pt x="883" y="5419"/>
                  </a:lnTo>
                  <a:cubicBezTo>
                    <a:pt x="883" y="5672"/>
                    <a:pt x="1072" y="5861"/>
                    <a:pt x="1324" y="5861"/>
                  </a:cubicBezTo>
                  <a:cubicBezTo>
                    <a:pt x="1545" y="5861"/>
                    <a:pt x="1702" y="5672"/>
                    <a:pt x="1702" y="5419"/>
                  </a:cubicBezTo>
                  <a:lnTo>
                    <a:pt x="1702" y="5136"/>
                  </a:lnTo>
                  <a:cubicBezTo>
                    <a:pt x="2175" y="4978"/>
                    <a:pt x="2521" y="4506"/>
                    <a:pt x="2521" y="3970"/>
                  </a:cubicBezTo>
                  <a:cubicBezTo>
                    <a:pt x="2521" y="3309"/>
                    <a:pt x="1986" y="2899"/>
                    <a:pt x="1545" y="2584"/>
                  </a:cubicBezTo>
                  <a:cubicBezTo>
                    <a:pt x="1229" y="2364"/>
                    <a:pt x="883" y="2111"/>
                    <a:pt x="883" y="1891"/>
                  </a:cubicBezTo>
                  <a:cubicBezTo>
                    <a:pt x="883" y="1639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91"/>
                  </a:cubicBezTo>
                  <a:cubicBezTo>
                    <a:pt x="1671" y="2111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91"/>
                  </a:cubicBezTo>
                  <a:cubicBezTo>
                    <a:pt x="2490" y="1324"/>
                    <a:pt x="2143" y="883"/>
                    <a:pt x="1671" y="694"/>
                  </a:cubicBezTo>
                  <a:lnTo>
                    <a:pt x="1671" y="410"/>
                  </a:lnTo>
                  <a:cubicBezTo>
                    <a:pt x="1671" y="190"/>
                    <a:pt x="1482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9"/>
            <p:cNvSpPr/>
            <p:nvPr/>
          </p:nvSpPr>
          <p:spPr>
            <a:xfrm>
              <a:off x="-60232500" y="2671225"/>
              <a:ext cx="268600" cy="318225"/>
            </a:xfrm>
            <a:custGeom>
              <a:avLst/>
              <a:gdLst/>
              <a:ahLst/>
              <a:cxnLst/>
              <a:rect l="l" t="t" r="r" b="b"/>
              <a:pathLst>
                <a:path w="10744" h="12729" extrusionOk="0">
                  <a:moveTo>
                    <a:pt x="5419" y="1701"/>
                  </a:moveTo>
                  <a:cubicBezTo>
                    <a:pt x="7561" y="1701"/>
                    <a:pt x="9357" y="3151"/>
                    <a:pt x="9830" y="5167"/>
                  </a:cubicBezTo>
                  <a:cubicBezTo>
                    <a:pt x="9641" y="5041"/>
                    <a:pt x="9389" y="5009"/>
                    <a:pt x="9137" y="5009"/>
                  </a:cubicBezTo>
                  <a:cubicBezTo>
                    <a:pt x="8601" y="5009"/>
                    <a:pt x="8191" y="5230"/>
                    <a:pt x="7908" y="5545"/>
                  </a:cubicBezTo>
                  <a:cubicBezTo>
                    <a:pt x="7593" y="5198"/>
                    <a:pt x="7152" y="5009"/>
                    <a:pt x="6679" y="5009"/>
                  </a:cubicBezTo>
                  <a:cubicBezTo>
                    <a:pt x="6175" y="5009"/>
                    <a:pt x="5734" y="5230"/>
                    <a:pt x="5419" y="5545"/>
                  </a:cubicBezTo>
                  <a:cubicBezTo>
                    <a:pt x="5104" y="5198"/>
                    <a:pt x="4663" y="5009"/>
                    <a:pt x="4190" y="5009"/>
                  </a:cubicBezTo>
                  <a:cubicBezTo>
                    <a:pt x="3686" y="5009"/>
                    <a:pt x="3245" y="5230"/>
                    <a:pt x="2993" y="5545"/>
                  </a:cubicBezTo>
                  <a:cubicBezTo>
                    <a:pt x="2678" y="5198"/>
                    <a:pt x="2237" y="5009"/>
                    <a:pt x="1764" y="5009"/>
                  </a:cubicBezTo>
                  <a:cubicBezTo>
                    <a:pt x="1512" y="5009"/>
                    <a:pt x="1292" y="5041"/>
                    <a:pt x="1040" y="5167"/>
                  </a:cubicBezTo>
                  <a:cubicBezTo>
                    <a:pt x="1481" y="3151"/>
                    <a:pt x="3308" y="1701"/>
                    <a:pt x="5419" y="1701"/>
                  </a:cubicBezTo>
                  <a:close/>
                  <a:moveTo>
                    <a:pt x="5356" y="0"/>
                  </a:moveTo>
                  <a:cubicBezTo>
                    <a:pt x="5104" y="0"/>
                    <a:pt x="4946" y="189"/>
                    <a:pt x="4946" y="441"/>
                  </a:cubicBezTo>
                  <a:lnTo>
                    <a:pt x="4946" y="851"/>
                  </a:lnTo>
                  <a:cubicBezTo>
                    <a:pt x="2206" y="1071"/>
                    <a:pt x="0" y="3371"/>
                    <a:pt x="0" y="6207"/>
                  </a:cubicBezTo>
                  <a:lnTo>
                    <a:pt x="0" y="6648"/>
                  </a:lnTo>
                  <a:lnTo>
                    <a:pt x="32" y="6648"/>
                  </a:lnTo>
                  <a:cubicBezTo>
                    <a:pt x="32" y="6900"/>
                    <a:pt x="221" y="7089"/>
                    <a:pt x="473" y="7089"/>
                  </a:cubicBezTo>
                  <a:cubicBezTo>
                    <a:pt x="693" y="7089"/>
                    <a:pt x="851" y="6900"/>
                    <a:pt x="851" y="6648"/>
                  </a:cubicBezTo>
                  <a:cubicBezTo>
                    <a:pt x="851" y="6175"/>
                    <a:pt x="1197" y="5829"/>
                    <a:pt x="1701" y="5829"/>
                  </a:cubicBezTo>
                  <a:cubicBezTo>
                    <a:pt x="2143" y="5829"/>
                    <a:pt x="2521" y="6175"/>
                    <a:pt x="2521" y="6648"/>
                  </a:cubicBezTo>
                  <a:cubicBezTo>
                    <a:pt x="2521" y="6900"/>
                    <a:pt x="2710" y="7089"/>
                    <a:pt x="2899" y="7089"/>
                  </a:cubicBezTo>
                  <a:cubicBezTo>
                    <a:pt x="3119" y="7089"/>
                    <a:pt x="3308" y="6900"/>
                    <a:pt x="3308" y="6648"/>
                  </a:cubicBezTo>
                  <a:cubicBezTo>
                    <a:pt x="3308" y="6175"/>
                    <a:pt x="3655" y="5829"/>
                    <a:pt x="4127" y="5829"/>
                  </a:cubicBezTo>
                  <a:cubicBezTo>
                    <a:pt x="4600" y="5829"/>
                    <a:pt x="4946" y="6175"/>
                    <a:pt x="4946" y="6648"/>
                  </a:cubicBezTo>
                  <a:lnTo>
                    <a:pt x="4946" y="11499"/>
                  </a:lnTo>
                  <a:cubicBezTo>
                    <a:pt x="4946" y="12161"/>
                    <a:pt x="5514" y="12728"/>
                    <a:pt x="6175" y="12728"/>
                  </a:cubicBezTo>
                  <a:cubicBezTo>
                    <a:pt x="6837" y="12728"/>
                    <a:pt x="7404" y="12161"/>
                    <a:pt x="7404" y="11499"/>
                  </a:cubicBezTo>
                  <a:lnTo>
                    <a:pt x="7404" y="10680"/>
                  </a:lnTo>
                  <a:cubicBezTo>
                    <a:pt x="7404" y="10428"/>
                    <a:pt x="7215" y="10239"/>
                    <a:pt x="6994" y="10239"/>
                  </a:cubicBezTo>
                  <a:cubicBezTo>
                    <a:pt x="6805" y="10239"/>
                    <a:pt x="6616" y="10428"/>
                    <a:pt x="6616" y="10680"/>
                  </a:cubicBezTo>
                  <a:lnTo>
                    <a:pt x="6616" y="11499"/>
                  </a:lnTo>
                  <a:cubicBezTo>
                    <a:pt x="6616" y="11720"/>
                    <a:pt x="6427" y="11940"/>
                    <a:pt x="6175" y="11940"/>
                  </a:cubicBezTo>
                  <a:cubicBezTo>
                    <a:pt x="5955" y="11940"/>
                    <a:pt x="5797" y="11720"/>
                    <a:pt x="5797" y="11499"/>
                  </a:cubicBezTo>
                  <a:lnTo>
                    <a:pt x="5797" y="6648"/>
                  </a:lnTo>
                  <a:cubicBezTo>
                    <a:pt x="5797" y="6175"/>
                    <a:pt x="6144" y="5829"/>
                    <a:pt x="6616" y="5829"/>
                  </a:cubicBezTo>
                  <a:cubicBezTo>
                    <a:pt x="7089" y="5829"/>
                    <a:pt x="7435" y="6175"/>
                    <a:pt x="7435" y="6648"/>
                  </a:cubicBezTo>
                  <a:cubicBezTo>
                    <a:pt x="7435" y="6900"/>
                    <a:pt x="7624" y="7089"/>
                    <a:pt x="7876" y="7089"/>
                  </a:cubicBezTo>
                  <a:cubicBezTo>
                    <a:pt x="8097" y="7089"/>
                    <a:pt x="8255" y="6900"/>
                    <a:pt x="8255" y="6648"/>
                  </a:cubicBezTo>
                  <a:cubicBezTo>
                    <a:pt x="8255" y="6175"/>
                    <a:pt x="8633" y="5829"/>
                    <a:pt x="9105" y="5829"/>
                  </a:cubicBezTo>
                  <a:cubicBezTo>
                    <a:pt x="9578" y="5829"/>
                    <a:pt x="9924" y="6175"/>
                    <a:pt x="9924" y="6648"/>
                  </a:cubicBezTo>
                  <a:cubicBezTo>
                    <a:pt x="9924" y="6900"/>
                    <a:pt x="10113" y="7089"/>
                    <a:pt x="10302" y="7089"/>
                  </a:cubicBezTo>
                  <a:cubicBezTo>
                    <a:pt x="10554" y="7089"/>
                    <a:pt x="10743" y="6900"/>
                    <a:pt x="10743" y="6648"/>
                  </a:cubicBezTo>
                  <a:lnTo>
                    <a:pt x="10743" y="6207"/>
                  </a:lnTo>
                  <a:cubicBezTo>
                    <a:pt x="10743" y="3371"/>
                    <a:pt x="8538" y="1071"/>
                    <a:pt x="5797" y="851"/>
                  </a:cubicBezTo>
                  <a:lnTo>
                    <a:pt x="5797" y="441"/>
                  </a:lnTo>
                  <a:cubicBezTo>
                    <a:pt x="5797" y="189"/>
                    <a:pt x="5577" y="0"/>
                    <a:pt x="5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59"/>
          <p:cNvGrpSpPr/>
          <p:nvPr/>
        </p:nvGrpSpPr>
        <p:grpSpPr>
          <a:xfrm>
            <a:off x="7145778" y="1433786"/>
            <a:ext cx="388245" cy="388213"/>
            <a:chOff x="-61354875" y="2671225"/>
            <a:chExt cx="316650" cy="316650"/>
          </a:xfrm>
        </p:grpSpPr>
        <p:sp>
          <p:nvSpPr>
            <p:cNvPr id="1473" name="Google Shape;1473;p59"/>
            <p:cNvSpPr/>
            <p:nvPr/>
          </p:nvSpPr>
          <p:spPr>
            <a:xfrm>
              <a:off x="-61354875" y="2671225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9"/>
            <p:cNvSpPr/>
            <p:nvPr/>
          </p:nvSpPr>
          <p:spPr>
            <a:xfrm>
              <a:off x="-61172925" y="2813775"/>
              <a:ext cx="62225" cy="145725"/>
            </a:xfrm>
            <a:custGeom>
              <a:avLst/>
              <a:gdLst/>
              <a:ahLst/>
              <a:cxnLst/>
              <a:rect l="l" t="t" r="r" b="b"/>
              <a:pathLst>
                <a:path w="2489" h="5829" extrusionOk="0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9"/>
            <p:cNvSpPr/>
            <p:nvPr/>
          </p:nvSpPr>
          <p:spPr>
            <a:xfrm>
              <a:off x="-61313925" y="2796450"/>
              <a:ext cx="40975" cy="20500"/>
            </a:xfrm>
            <a:custGeom>
              <a:avLst/>
              <a:gdLst/>
              <a:ahLst/>
              <a:cxnLst/>
              <a:rect l="l" t="t" r="r" b="b"/>
              <a:pathLst>
                <a:path w="1639" h="820" extrusionOk="0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9"/>
            <p:cNvSpPr/>
            <p:nvPr/>
          </p:nvSpPr>
          <p:spPr>
            <a:xfrm>
              <a:off x="-61313925" y="2837400"/>
              <a:ext cx="40975" cy="20500"/>
            </a:xfrm>
            <a:custGeom>
              <a:avLst/>
              <a:gdLst/>
              <a:ahLst/>
              <a:cxnLst/>
              <a:rect l="l" t="t" r="r" b="b"/>
              <a:pathLst>
                <a:path w="1639" h="820" extrusionOk="0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9"/>
            <p:cNvSpPr/>
            <p:nvPr/>
          </p:nvSpPr>
          <p:spPr>
            <a:xfrm>
              <a:off x="-61313925" y="2877575"/>
              <a:ext cx="40975" cy="22075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8" name="Google Shape;1478;p59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9" name="Google Shape;1479;p59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480" name="Google Shape;1480;p59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59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82" name="Google Shape;1482;p59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9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9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59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59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59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59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489" name="Google Shape;1489;p59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59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60"/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6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infographic</a:t>
            </a:r>
            <a:endParaRPr/>
          </a:p>
        </p:txBody>
      </p:sp>
      <p:grpSp>
        <p:nvGrpSpPr>
          <p:cNvPr id="1497" name="Google Shape;1497;p60"/>
          <p:cNvGrpSpPr/>
          <p:nvPr/>
        </p:nvGrpSpPr>
        <p:grpSpPr>
          <a:xfrm>
            <a:off x="1111350" y="1179950"/>
            <a:ext cx="1615500" cy="643800"/>
            <a:chOff x="1123900" y="1179950"/>
            <a:chExt cx="1615500" cy="643800"/>
          </a:xfrm>
        </p:grpSpPr>
        <p:sp>
          <p:nvSpPr>
            <p:cNvPr id="1498" name="Google Shape;1498;p60"/>
            <p:cNvSpPr/>
            <p:nvPr/>
          </p:nvSpPr>
          <p:spPr>
            <a:xfrm>
              <a:off x="1123900" y="1179950"/>
              <a:ext cx="1615500" cy="643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9" name="Google Shape;1499;p60"/>
            <p:cNvGrpSpPr/>
            <p:nvPr/>
          </p:nvGrpSpPr>
          <p:grpSpPr>
            <a:xfrm>
              <a:off x="2527647" y="1311728"/>
              <a:ext cx="77703" cy="77703"/>
              <a:chOff x="1990725" y="2252675"/>
              <a:chExt cx="131100" cy="131100"/>
            </a:xfrm>
          </p:grpSpPr>
          <p:cxnSp>
            <p:nvCxnSpPr>
              <p:cNvPr id="1500" name="Google Shape;1500;p60"/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60"/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02" name="Google Shape;1502;p60"/>
          <p:cNvGrpSpPr/>
          <p:nvPr/>
        </p:nvGrpSpPr>
        <p:grpSpPr>
          <a:xfrm>
            <a:off x="2977975" y="1179950"/>
            <a:ext cx="1615500" cy="643800"/>
            <a:chOff x="2977975" y="1179950"/>
            <a:chExt cx="1615500" cy="643800"/>
          </a:xfrm>
        </p:grpSpPr>
        <p:sp>
          <p:nvSpPr>
            <p:cNvPr id="1503" name="Google Shape;1503;p60"/>
            <p:cNvSpPr/>
            <p:nvPr/>
          </p:nvSpPr>
          <p:spPr>
            <a:xfrm>
              <a:off x="2977975" y="1179950"/>
              <a:ext cx="1615500" cy="643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4" name="Google Shape;1504;p60"/>
            <p:cNvGrpSpPr/>
            <p:nvPr/>
          </p:nvGrpSpPr>
          <p:grpSpPr>
            <a:xfrm>
              <a:off x="4381672" y="1311728"/>
              <a:ext cx="77703" cy="77703"/>
              <a:chOff x="1990725" y="2252675"/>
              <a:chExt cx="131100" cy="131100"/>
            </a:xfrm>
          </p:grpSpPr>
          <p:cxnSp>
            <p:nvCxnSpPr>
              <p:cNvPr id="1505" name="Google Shape;1505;p60"/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60"/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07" name="Google Shape;1507;p60"/>
          <p:cNvSpPr txBox="1"/>
          <p:nvPr/>
        </p:nvSpPr>
        <p:spPr>
          <a:xfrm>
            <a:off x="3576725" y="13017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Health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08" name="Google Shape;1508;p60"/>
          <p:cNvSpPr txBox="1"/>
          <p:nvPr/>
        </p:nvSpPr>
        <p:spPr>
          <a:xfrm>
            <a:off x="1719350" y="13017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Gallery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09" name="Google Shape;1509;p60"/>
          <p:cNvSpPr/>
          <p:nvPr/>
        </p:nvSpPr>
        <p:spPr>
          <a:xfrm>
            <a:off x="1373384" y="1341253"/>
            <a:ext cx="345977" cy="32117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510" name="Google Shape;1510;p60"/>
          <p:cNvSpPr/>
          <p:nvPr/>
        </p:nvSpPr>
        <p:spPr>
          <a:xfrm>
            <a:off x="3236551" y="1351579"/>
            <a:ext cx="340186" cy="300545"/>
          </a:xfrm>
          <a:custGeom>
            <a:avLst/>
            <a:gdLst/>
            <a:ahLst/>
            <a:cxnLst/>
            <a:rect l="l" t="t" r="r" b="b"/>
            <a:pathLst>
              <a:path w="19326" h="17074" extrusionOk="0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511" name="Google Shape;1511;p60"/>
          <p:cNvGrpSpPr/>
          <p:nvPr/>
        </p:nvGrpSpPr>
        <p:grpSpPr>
          <a:xfrm>
            <a:off x="1111350" y="2062175"/>
            <a:ext cx="3482100" cy="2541300"/>
            <a:chOff x="1111350" y="2062175"/>
            <a:chExt cx="3482100" cy="2541300"/>
          </a:xfrm>
        </p:grpSpPr>
        <p:sp>
          <p:nvSpPr>
            <p:cNvPr id="1512" name="Google Shape;1512;p60"/>
            <p:cNvSpPr/>
            <p:nvPr/>
          </p:nvSpPr>
          <p:spPr>
            <a:xfrm>
              <a:off x="1111350" y="2062175"/>
              <a:ext cx="3482100" cy="2541300"/>
            </a:xfrm>
            <a:prstGeom prst="roundRect">
              <a:avLst>
                <a:gd name="adj" fmla="val 412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3" name="Google Shape;1513;p60"/>
            <p:cNvGrpSpPr/>
            <p:nvPr/>
          </p:nvGrpSpPr>
          <p:grpSpPr>
            <a:xfrm>
              <a:off x="4381672" y="2197553"/>
              <a:ext cx="77703" cy="77703"/>
              <a:chOff x="1990725" y="2252675"/>
              <a:chExt cx="131100" cy="131100"/>
            </a:xfrm>
          </p:grpSpPr>
          <p:cxnSp>
            <p:nvCxnSpPr>
              <p:cNvPr id="1514" name="Google Shape;1514;p60"/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60"/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16" name="Google Shape;1516;p60"/>
          <p:cNvSpPr txBox="1"/>
          <p:nvPr/>
        </p:nvSpPr>
        <p:spPr>
          <a:xfrm>
            <a:off x="1232300" y="2100275"/>
            <a:ext cx="239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Activity resume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1517" name="Google Shape;1517;p60"/>
          <p:cNvGrpSpPr/>
          <p:nvPr/>
        </p:nvGrpSpPr>
        <p:grpSpPr>
          <a:xfrm>
            <a:off x="1380751" y="2529825"/>
            <a:ext cx="2528059" cy="153750"/>
            <a:chOff x="1380808" y="2567919"/>
            <a:chExt cx="2877372" cy="153750"/>
          </a:xfrm>
        </p:grpSpPr>
        <p:sp>
          <p:nvSpPr>
            <p:cNvPr id="1518" name="Google Shape;1518;p60"/>
            <p:cNvSpPr/>
            <p:nvPr/>
          </p:nvSpPr>
          <p:spPr>
            <a:xfrm rot="5400000" flipH="1">
              <a:off x="2742619" y="1206107"/>
              <a:ext cx="153750" cy="287737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545E66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0"/>
            <p:cNvSpPr/>
            <p:nvPr/>
          </p:nvSpPr>
          <p:spPr>
            <a:xfrm rot="5400000" flipH="1">
              <a:off x="1915931" y="2043769"/>
              <a:ext cx="144600" cy="12036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60"/>
          <p:cNvGrpSpPr/>
          <p:nvPr/>
        </p:nvGrpSpPr>
        <p:grpSpPr>
          <a:xfrm>
            <a:off x="1380751" y="2888150"/>
            <a:ext cx="2528059" cy="153750"/>
            <a:chOff x="1380808" y="2850044"/>
            <a:chExt cx="2877372" cy="153750"/>
          </a:xfrm>
        </p:grpSpPr>
        <p:sp>
          <p:nvSpPr>
            <p:cNvPr id="1521" name="Google Shape;1521;p60"/>
            <p:cNvSpPr/>
            <p:nvPr/>
          </p:nvSpPr>
          <p:spPr>
            <a:xfrm rot="5400000" flipH="1">
              <a:off x="2742619" y="1488232"/>
              <a:ext cx="153750" cy="287737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545E66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0"/>
            <p:cNvSpPr/>
            <p:nvPr/>
          </p:nvSpPr>
          <p:spPr>
            <a:xfrm rot="5400000" flipH="1">
              <a:off x="2320075" y="1921756"/>
              <a:ext cx="144633" cy="2011847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60"/>
          <p:cNvGrpSpPr/>
          <p:nvPr/>
        </p:nvGrpSpPr>
        <p:grpSpPr>
          <a:xfrm>
            <a:off x="1380751" y="3246475"/>
            <a:ext cx="2528059" cy="153750"/>
            <a:chOff x="1380808" y="3132169"/>
            <a:chExt cx="2877372" cy="153750"/>
          </a:xfrm>
        </p:grpSpPr>
        <p:sp>
          <p:nvSpPr>
            <p:cNvPr id="1524" name="Google Shape;1524;p60"/>
            <p:cNvSpPr/>
            <p:nvPr/>
          </p:nvSpPr>
          <p:spPr>
            <a:xfrm rot="5400000" flipH="1">
              <a:off x="2742619" y="1770357"/>
              <a:ext cx="153750" cy="287737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545E66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 rot="5400000" flipH="1">
              <a:off x="2509469" y="2014469"/>
              <a:ext cx="144600" cy="23907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6" name="Google Shape;1526;p60"/>
          <p:cNvSpPr/>
          <p:nvPr/>
        </p:nvSpPr>
        <p:spPr>
          <a:xfrm>
            <a:off x="1373383" y="3957625"/>
            <a:ext cx="176400" cy="1764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7" name="Google Shape;1527;p60"/>
          <p:cNvGrpSpPr/>
          <p:nvPr/>
        </p:nvGrpSpPr>
        <p:grpSpPr>
          <a:xfrm>
            <a:off x="4832050" y="1179950"/>
            <a:ext cx="1615500" cy="643800"/>
            <a:chOff x="4832050" y="1179950"/>
            <a:chExt cx="1615500" cy="643800"/>
          </a:xfrm>
        </p:grpSpPr>
        <p:sp>
          <p:nvSpPr>
            <p:cNvPr id="1528" name="Google Shape;1528;p60"/>
            <p:cNvSpPr/>
            <p:nvPr/>
          </p:nvSpPr>
          <p:spPr>
            <a:xfrm>
              <a:off x="4832050" y="1179950"/>
              <a:ext cx="1615500" cy="643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9" name="Google Shape;1529;p60"/>
            <p:cNvGrpSpPr/>
            <p:nvPr/>
          </p:nvGrpSpPr>
          <p:grpSpPr>
            <a:xfrm>
              <a:off x="6235772" y="1311728"/>
              <a:ext cx="77703" cy="77703"/>
              <a:chOff x="1990725" y="2252675"/>
              <a:chExt cx="131100" cy="131100"/>
            </a:xfrm>
          </p:grpSpPr>
          <p:cxnSp>
            <p:nvCxnSpPr>
              <p:cNvPr id="1530" name="Google Shape;1530;p60"/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60"/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32" name="Google Shape;1532;p60"/>
          <p:cNvGrpSpPr/>
          <p:nvPr/>
        </p:nvGrpSpPr>
        <p:grpSpPr>
          <a:xfrm>
            <a:off x="6686125" y="1179950"/>
            <a:ext cx="1615500" cy="643800"/>
            <a:chOff x="6686125" y="1179950"/>
            <a:chExt cx="1615500" cy="643800"/>
          </a:xfrm>
        </p:grpSpPr>
        <p:sp>
          <p:nvSpPr>
            <p:cNvPr id="1533" name="Google Shape;1533;p60"/>
            <p:cNvSpPr/>
            <p:nvPr/>
          </p:nvSpPr>
          <p:spPr>
            <a:xfrm>
              <a:off x="6686125" y="1179950"/>
              <a:ext cx="1615500" cy="643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4" name="Google Shape;1534;p60"/>
            <p:cNvGrpSpPr/>
            <p:nvPr/>
          </p:nvGrpSpPr>
          <p:grpSpPr>
            <a:xfrm>
              <a:off x="8089860" y="1311728"/>
              <a:ext cx="77703" cy="77703"/>
              <a:chOff x="1990725" y="2252675"/>
              <a:chExt cx="131100" cy="131100"/>
            </a:xfrm>
          </p:grpSpPr>
          <p:cxnSp>
            <p:nvCxnSpPr>
              <p:cNvPr id="1535" name="Google Shape;1535;p60"/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1536;p60"/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7" name="Google Shape;1537;p60"/>
          <p:cNvSpPr/>
          <p:nvPr/>
        </p:nvSpPr>
        <p:spPr>
          <a:xfrm>
            <a:off x="4832050" y="2062175"/>
            <a:ext cx="3469500" cy="2541300"/>
          </a:xfrm>
          <a:prstGeom prst="roundRect">
            <a:avLst>
              <a:gd name="adj" fmla="val 412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8" name="Google Shape;1538;p60"/>
          <p:cNvGrpSpPr/>
          <p:nvPr/>
        </p:nvGrpSpPr>
        <p:grpSpPr>
          <a:xfrm>
            <a:off x="8089822" y="2197553"/>
            <a:ext cx="77703" cy="77703"/>
            <a:chOff x="1990725" y="2252675"/>
            <a:chExt cx="131100" cy="131100"/>
          </a:xfrm>
        </p:grpSpPr>
        <p:cxnSp>
          <p:nvCxnSpPr>
            <p:cNvPr id="1539" name="Google Shape;1539;p60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60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1" name="Google Shape;1541;p60"/>
          <p:cNvSpPr/>
          <p:nvPr/>
        </p:nvSpPr>
        <p:spPr>
          <a:xfrm>
            <a:off x="1373383" y="4264200"/>
            <a:ext cx="176400" cy="176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60"/>
          <p:cNvSpPr/>
          <p:nvPr/>
        </p:nvSpPr>
        <p:spPr>
          <a:xfrm>
            <a:off x="2801575" y="3957625"/>
            <a:ext cx="176400" cy="176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60"/>
          <p:cNvSpPr txBox="1"/>
          <p:nvPr/>
        </p:nvSpPr>
        <p:spPr>
          <a:xfrm>
            <a:off x="5429350" y="13017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Store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44" name="Google Shape;1544;p60"/>
          <p:cNvSpPr txBox="1"/>
          <p:nvPr/>
        </p:nvSpPr>
        <p:spPr>
          <a:xfrm>
            <a:off x="7281950" y="13017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News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45" name="Google Shape;1545;p60"/>
          <p:cNvSpPr/>
          <p:nvPr/>
        </p:nvSpPr>
        <p:spPr>
          <a:xfrm>
            <a:off x="2801575" y="4264200"/>
            <a:ext cx="176400" cy="176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6" name="Google Shape;1546;p60"/>
          <p:cNvGrpSpPr/>
          <p:nvPr/>
        </p:nvGrpSpPr>
        <p:grpSpPr>
          <a:xfrm>
            <a:off x="1380751" y="3602124"/>
            <a:ext cx="2527996" cy="153600"/>
            <a:chOff x="1380843" y="3411618"/>
            <a:chExt cx="2877300" cy="153600"/>
          </a:xfrm>
        </p:grpSpPr>
        <p:sp>
          <p:nvSpPr>
            <p:cNvPr id="1547" name="Google Shape;1547;p60"/>
            <p:cNvSpPr/>
            <p:nvPr/>
          </p:nvSpPr>
          <p:spPr>
            <a:xfrm rot="5400000" flipH="1">
              <a:off x="2742693" y="2049768"/>
              <a:ext cx="153600" cy="28773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545E66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0"/>
            <p:cNvSpPr/>
            <p:nvPr/>
          </p:nvSpPr>
          <p:spPr>
            <a:xfrm rot="-5400000" flipH="1">
              <a:off x="2219575" y="2583719"/>
              <a:ext cx="144600" cy="18108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60"/>
          <p:cNvSpPr/>
          <p:nvPr/>
        </p:nvSpPr>
        <p:spPr>
          <a:xfrm>
            <a:off x="6941803" y="1331754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550" name="Google Shape;1550;p60"/>
          <p:cNvSpPr/>
          <p:nvPr/>
        </p:nvSpPr>
        <p:spPr>
          <a:xfrm>
            <a:off x="5089176" y="1342380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551" name="Google Shape;1551;p60"/>
          <p:cNvSpPr/>
          <p:nvPr/>
        </p:nvSpPr>
        <p:spPr>
          <a:xfrm>
            <a:off x="5206113" y="2567925"/>
            <a:ext cx="834600" cy="8346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60"/>
          <p:cNvSpPr/>
          <p:nvPr/>
        </p:nvSpPr>
        <p:spPr>
          <a:xfrm>
            <a:off x="5253956" y="2615768"/>
            <a:ext cx="738900" cy="738900"/>
          </a:xfrm>
          <a:prstGeom prst="donut">
            <a:avLst>
              <a:gd name="adj" fmla="val 15621"/>
            </a:avLst>
          </a:prstGeom>
          <a:solidFill>
            <a:srgbClr val="A55EA5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0"/>
          <p:cNvSpPr/>
          <p:nvPr/>
        </p:nvSpPr>
        <p:spPr>
          <a:xfrm>
            <a:off x="5253887" y="2615699"/>
            <a:ext cx="738900" cy="738900"/>
          </a:xfrm>
          <a:prstGeom prst="blockArc">
            <a:avLst>
              <a:gd name="adj1" fmla="val 7190823"/>
              <a:gd name="adj2" fmla="val 115894"/>
              <a:gd name="adj3" fmla="val 15282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60"/>
          <p:cNvSpPr/>
          <p:nvPr/>
        </p:nvSpPr>
        <p:spPr>
          <a:xfrm>
            <a:off x="5206118" y="3588700"/>
            <a:ext cx="834600" cy="8346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60"/>
          <p:cNvSpPr/>
          <p:nvPr/>
        </p:nvSpPr>
        <p:spPr>
          <a:xfrm>
            <a:off x="5253961" y="3636543"/>
            <a:ext cx="738900" cy="738900"/>
          </a:xfrm>
          <a:prstGeom prst="donut">
            <a:avLst>
              <a:gd name="adj" fmla="val 15621"/>
            </a:avLst>
          </a:prstGeom>
          <a:solidFill>
            <a:srgbClr val="A55EA5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60"/>
          <p:cNvSpPr/>
          <p:nvPr/>
        </p:nvSpPr>
        <p:spPr>
          <a:xfrm>
            <a:off x="5253893" y="3636474"/>
            <a:ext cx="738900" cy="738900"/>
          </a:xfrm>
          <a:prstGeom prst="blockArc">
            <a:avLst>
              <a:gd name="adj1" fmla="val 13906492"/>
              <a:gd name="adj2" fmla="val 115894"/>
              <a:gd name="adj3" fmla="val 15282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60"/>
          <p:cNvSpPr txBox="1"/>
          <p:nvPr/>
        </p:nvSpPr>
        <p:spPr>
          <a:xfrm>
            <a:off x="4953000" y="2100275"/>
            <a:ext cx="239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Activity numbers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58" name="Google Shape;1558;p60"/>
          <p:cNvSpPr txBox="1"/>
          <p:nvPr/>
        </p:nvSpPr>
        <p:spPr>
          <a:xfrm>
            <a:off x="5253888" y="2785050"/>
            <a:ext cx="7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65%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9" name="Google Shape;1559;p60"/>
          <p:cNvSpPr txBox="1"/>
          <p:nvPr/>
        </p:nvSpPr>
        <p:spPr>
          <a:xfrm>
            <a:off x="5253900" y="3805900"/>
            <a:ext cx="7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35%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0" name="Google Shape;1560;p60"/>
          <p:cNvSpPr txBox="1"/>
          <p:nvPr/>
        </p:nvSpPr>
        <p:spPr>
          <a:xfrm>
            <a:off x="6135738" y="2605800"/>
            <a:ext cx="1190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Venus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61" name="Google Shape;1561;p60"/>
          <p:cNvSpPr txBox="1"/>
          <p:nvPr/>
        </p:nvSpPr>
        <p:spPr>
          <a:xfrm>
            <a:off x="6135750" y="2910600"/>
            <a:ext cx="2122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Venus has a beautiful name and it’s hot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2" name="Google Shape;1562;p60"/>
          <p:cNvSpPr txBox="1"/>
          <p:nvPr/>
        </p:nvSpPr>
        <p:spPr>
          <a:xfrm>
            <a:off x="6135738" y="3626575"/>
            <a:ext cx="1190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Mars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63" name="Google Shape;1563;p60"/>
          <p:cNvSpPr txBox="1"/>
          <p:nvPr/>
        </p:nvSpPr>
        <p:spPr>
          <a:xfrm>
            <a:off x="6135750" y="3931375"/>
            <a:ext cx="2122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Despite being red, Mars is a cold place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4" name="Google Shape;1564;p60"/>
          <p:cNvSpPr txBox="1"/>
          <p:nvPr/>
        </p:nvSpPr>
        <p:spPr>
          <a:xfrm>
            <a:off x="1549775" y="3923575"/>
            <a:ext cx="1190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Venus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5" name="Google Shape;1565;p60"/>
          <p:cNvSpPr txBox="1"/>
          <p:nvPr/>
        </p:nvSpPr>
        <p:spPr>
          <a:xfrm>
            <a:off x="2978525" y="3923575"/>
            <a:ext cx="1190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Mars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6" name="Google Shape;1566;p60"/>
          <p:cNvSpPr txBox="1"/>
          <p:nvPr/>
        </p:nvSpPr>
        <p:spPr>
          <a:xfrm>
            <a:off x="2978525" y="4230150"/>
            <a:ext cx="1190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Jupiter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7" name="Google Shape;1567;p60"/>
          <p:cNvSpPr txBox="1"/>
          <p:nvPr/>
        </p:nvSpPr>
        <p:spPr>
          <a:xfrm>
            <a:off x="1549775" y="4230150"/>
            <a:ext cx="1190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Neptune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8" name="Google Shape;1568;p60"/>
          <p:cNvSpPr txBox="1"/>
          <p:nvPr/>
        </p:nvSpPr>
        <p:spPr>
          <a:xfrm>
            <a:off x="3908750" y="2478625"/>
            <a:ext cx="684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30%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69" name="Google Shape;1569;p60"/>
          <p:cNvSpPr txBox="1"/>
          <p:nvPr/>
        </p:nvSpPr>
        <p:spPr>
          <a:xfrm>
            <a:off x="3908750" y="2840575"/>
            <a:ext cx="684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65%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70" name="Google Shape;1570;p60"/>
          <p:cNvSpPr txBox="1"/>
          <p:nvPr/>
        </p:nvSpPr>
        <p:spPr>
          <a:xfrm>
            <a:off x="3908750" y="3202525"/>
            <a:ext cx="684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75%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71" name="Google Shape;1571;p60"/>
          <p:cNvSpPr txBox="1"/>
          <p:nvPr/>
        </p:nvSpPr>
        <p:spPr>
          <a:xfrm>
            <a:off x="3908750" y="3550200"/>
            <a:ext cx="684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60%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1572" name="Google Shape;1572;p6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573" name="Google Shape;1573;p6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6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6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6" name="Google Shape;1576;p60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1577" name="Google Shape;1577;p60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578" name="Google Shape;1578;p60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60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80" name="Google Shape;1580;p60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1" name="Google Shape;1581;p60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582" name="Google Shape;1582;p60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3" name="Google Shape;1583;p60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4" name="Google Shape;1584;p60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85" name="Google Shape;1585;p60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586" name="Google Shape;1586;p60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0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60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589" name="Google Shape;1589;p60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0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1" name="Google Shape;1591;p60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1592" name="Google Shape;1592;p60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93" name="Google Shape;1593;p60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4" name="Google Shape;1594;p60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5" name="Google Shape;1595;p6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6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597" name="Google Shape;1597;p6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6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9" name="Google Shape;1599;p60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60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60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60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60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6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605;p6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606" name="Google Shape;1606;p6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7" name="Google Shape;1607;p6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61"/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61"/>
          <p:cNvSpPr/>
          <p:nvPr/>
        </p:nvSpPr>
        <p:spPr>
          <a:xfrm>
            <a:off x="6686125" y="2063513"/>
            <a:ext cx="1611600" cy="643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61"/>
          <p:cNvSpPr/>
          <p:nvPr/>
        </p:nvSpPr>
        <p:spPr>
          <a:xfrm>
            <a:off x="6685975" y="1179950"/>
            <a:ext cx="1611600" cy="643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6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infographic</a:t>
            </a:r>
            <a:endParaRPr/>
          </a:p>
        </p:txBody>
      </p:sp>
      <p:grpSp>
        <p:nvGrpSpPr>
          <p:cNvPr id="1616" name="Google Shape;1616;p61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617" name="Google Shape;1617;p61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8" name="Google Shape;1618;p61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9" name="Google Shape;1619;p61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20" name="Google Shape;1620;p61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1621" name="Google Shape;1621;p61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622" name="Google Shape;1622;p61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61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24" name="Google Shape;1624;p61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5" name="Google Shape;1625;p61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626" name="Google Shape;1626;p61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7" name="Google Shape;1627;p61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8" name="Google Shape;1628;p61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29" name="Google Shape;1629;p61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630" name="Google Shape;1630;p61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1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61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633" name="Google Shape;1633;p61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5" name="Google Shape;1635;p61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1636" name="Google Shape;1636;p61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7" name="Google Shape;1637;p61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8" name="Google Shape;1638;p61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39" name="Google Shape;1639;p61"/>
          <p:cNvSpPr/>
          <p:nvPr/>
        </p:nvSpPr>
        <p:spPr>
          <a:xfrm>
            <a:off x="4828000" y="1179950"/>
            <a:ext cx="1619700" cy="1527300"/>
          </a:xfrm>
          <a:prstGeom prst="roundRect">
            <a:avLst>
              <a:gd name="adj" fmla="val 7204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0" name="Google Shape;1640;p61"/>
          <p:cNvGrpSpPr/>
          <p:nvPr/>
        </p:nvGrpSpPr>
        <p:grpSpPr>
          <a:xfrm>
            <a:off x="6225489" y="1328828"/>
            <a:ext cx="77703" cy="77703"/>
            <a:chOff x="1990725" y="2252675"/>
            <a:chExt cx="131100" cy="131100"/>
          </a:xfrm>
        </p:grpSpPr>
        <p:cxnSp>
          <p:nvCxnSpPr>
            <p:cNvPr id="1641" name="Google Shape;1641;p61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2" name="Google Shape;1642;p61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43" name="Google Shape;1643;p61"/>
          <p:cNvSpPr txBox="1"/>
          <p:nvPr/>
        </p:nvSpPr>
        <p:spPr>
          <a:xfrm>
            <a:off x="4908992" y="1230650"/>
            <a:ext cx="10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Info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44" name="Google Shape;1644;p61"/>
          <p:cNvSpPr txBox="1"/>
          <p:nvPr/>
        </p:nvSpPr>
        <p:spPr>
          <a:xfrm>
            <a:off x="4909000" y="1582500"/>
            <a:ext cx="16044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It’s the closest to the Sun and the smallest one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5" name="Google Shape;1645;p61"/>
          <p:cNvSpPr/>
          <p:nvPr/>
        </p:nvSpPr>
        <p:spPr>
          <a:xfrm>
            <a:off x="1115325" y="1179950"/>
            <a:ext cx="3482100" cy="2472900"/>
          </a:xfrm>
          <a:prstGeom prst="roundRect">
            <a:avLst>
              <a:gd name="adj" fmla="val 4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6" name="Google Shape;1646;p61"/>
          <p:cNvGrpSpPr/>
          <p:nvPr/>
        </p:nvGrpSpPr>
        <p:grpSpPr>
          <a:xfrm>
            <a:off x="4373097" y="1315328"/>
            <a:ext cx="77703" cy="77703"/>
            <a:chOff x="1990725" y="2252675"/>
            <a:chExt cx="131100" cy="131100"/>
          </a:xfrm>
        </p:grpSpPr>
        <p:cxnSp>
          <p:nvCxnSpPr>
            <p:cNvPr id="1647" name="Google Shape;1647;p61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8" name="Google Shape;1648;p61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649" name="Google Shape;1649;p6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426" y="1711337"/>
            <a:ext cx="3102549" cy="146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p61"/>
          <p:cNvSpPr/>
          <p:nvPr/>
        </p:nvSpPr>
        <p:spPr>
          <a:xfrm>
            <a:off x="2400263" y="3304800"/>
            <a:ext cx="176400" cy="176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61"/>
          <p:cNvSpPr/>
          <p:nvPr/>
        </p:nvSpPr>
        <p:spPr>
          <a:xfrm>
            <a:off x="1412171" y="3304800"/>
            <a:ext cx="176400" cy="176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61"/>
          <p:cNvSpPr txBox="1"/>
          <p:nvPr/>
        </p:nvSpPr>
        <p:spPr>
          <a:xfrm>
            <a:off x="1594709" y="3270750"/>
            <a:ext cx="7548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Venus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3" name="Google Shape;1653;p61"/>
          <p:cNvSpPr txBox="1"/>
          <p:nvPr/>
        </p:nvSpPr>
        <p:spPr>
          <a:xfrm>
            <a:off x="2582801" y="3270750"/>
            <a:ext cx="7548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Mars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4" name="Google Shape;1654;p61"/>
          <p:cNvSpPr/>
          <p:nvPr/>
        </p:nvSpPr>
        <p:spPr>
          <a:xfrm>
            <a:off x="3330992" y="3304800"/>
            <a:ext cx="176400" cy="1764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61"/>
          <p:cNvSpPr txBox="1"/>
          <p:nvPr/>
        </p:nvSpPr>
        <p:spPr>
          <a:xfrm>
            <a:off x="3513526" y="3270750"/>
            <a:ext cx="95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Neptune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6" name="Google Shape;1656;p61"/>
          <p:cNvSpPr txBox="1"/>
          <p:nvPr/>
        </p:nvSpPr>
        <p:spPr>
          <a:xfrm>
            <a:off x="1197937" y="1230650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Activity method 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57" name="Google Shape;1657;p61"/>
          <p:cNvSpPr txBox="1"/>
          <p:nvPr/>
        </p:nvSpPr>
        <p:spPr>
          <a:xfrm>
            <a:off x="7075317" y="1308124"/>
            <a:ext cx="11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25 August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1658" name="Google Shape;1658;p61"/>
          <p:cNvGrpSpPr/>
          <p:nvPr/>
        </p:nvGrpSpPr>
        <p:grpSpPr>
          <a:xfrm>
            <a:off x="6760635" y="1353637"/>
            <a:ext cx="340168" cy="340168"/>
            <a:chOff x="5648375" y="238125"/>
            <a:chExt cx="483125" cy="483125"/>
          </a:xfrm>
        </p:grpSpPr>
        <p:sp>
          <p:nvSpPr>
            <p:cNvPr id="1659" name="Google Shape;1659;p61"/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0" name="Google Shape;1660;p61"/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1" name="Google Shape;1661;p61"/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2" name="Google Shape;1662;p61"/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3" name="Google Shape;1663;p61"/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4" name="Google Shape;1664;p61"/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5" name="Google Shape;1665;p61"/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6" name="Google Shape;1666;p61"/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7" name="Google Shape;1667;p61"/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8" name="Google Shape;1668;p61"/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69" name="Google Shape;1669;p61"/>
          <p:cNvGrpSpPr/>
          <p:nvPr/>
        </p:nvGrpSpPr>
        <p:grpSpPr>
          <a:xfrm>
            <a:off x="8110344" y="1311728"/>
            <a:ext cx="77703" cy="77703"/>
            <a:chOff x="1990725" y="2252675"/>
            <a:chExt cx="131100" cy="131100"/>
          </a:xfrm>
        </p:grpSpPr>
        <p:cxnSp>
          <p:nvCxnSpPr>
            <p:cNvPr id="1670" name="Google Shape;1670;p61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1" name="Google Shape;1671;p61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72" name="Google Shape;1672;p61"/>
          <p:cNvGrpSpPr/>
          <p:nvPr/>
        </p:nvGrpSpPr>
        <p:grpSpPr>
          <a:xfrm>
            <a:off x="6767917" y="2222567"/>
            <a:ext cx="325626" cy="325694"/>
            <a:chOff x="6242825" y="2615925"/>
            <a:chExt cx="483125" cy="483225"/>
          </a:xfrm>
        </p:grpSpPr>
        <p:sp>
          <p:nvSpPr>
            <p:cNvPr id="1673" name="Google Shape;1673;p61"/>
            <p:cNvSpPr/>
            <p:nvPr/>
          </p:nvSpPr>
          <p:spPr>
            <a:xfrm>
              <a:off x="6242825" y="2672550"/>
              <a:ext cx="483125" cy="426600"/>
            </a:xfrm>
            <a:custGeom>
              <a:avLst/>
              <a:gdLst/>
              <a:ahLst/>
              <a:cxnLst/>
              <a:rect l="l" t="t" r="r" b="b"/>
              <a:pathLst>
                <a:path w="19325" h="17064" extrusionOk="0">
                  <a:moveTo>
                    <a:pt x="10230" y="2331"/>
                  </a:moveTo>
                  <a:cubicBezTo>
                    <a:pt x="11387" y="2603"/>
                    <a:pt x="12437" y="3687"/>
                    <a:pt x="13056" y="5299"/>
                  </a:cubicBezTo>
                  <a:cubicBezTo>
                    <a:pt x="13144" y="5524"/>
                    <a:pt x="13357" y="5662"/>
                    <a:pt x="13583" y="5662"/>
                  </a:cubicBezTo>
                  <a:cubicBezTo>
                    <a:pt x="13652" y="5662"/>
                    <a:pt x="13722" y="5649"/>
                    <a:pt x="13790" y="5623"/>
                  </a:cubicBezTo>
                  <a:cubicBezTo>
                    <a:pt x="14083" y="5511"/>
                    <a:pt x="14228" y="5185"/>
                    <a:pt x="14113" y="4892"/>
                  </a:cubicBezTo>
                  <a:cubicBezTo>
                    <a:pt x="13790" y="4049"/>
                    <a:pt x="13349" y="3307"/>
                    <a:pt x="12830" y="2712"/>
                  </a:cubicBezTo>
                  <a:lnTo>
                    <a:pt x="12830" y="2712"/>
                  </a:lnTo>
                  <a:cubicBezTo>
                    <a:pt x="13911" y="3029"/>
                    <a:pt x="14901" y="3512"/>
                    <a:pt x="15750" y="4143"/>
                  </a:cubicBezTo>
                  <a:cubicBezTo>
                    <a:pt x="16882" y="4988"/>
                    <a:pt x="17649" y="6024"/>
                    <a:pt x="17990" y="7147"/>
                  </a:cubicBezTo>
                  <a:cubicBezTo>
                    <a:pt x="17519" y="6915"/>
                    <a:pt x="17000" y="6794"/>
                    <a:pt x="16476" y="6794"/>
                  </a:cubicBezTo>
                  <a:cubicBezTo>
                    <a:pt x="16469" y="6794"/>
                    <a:pt x="16463" y="6794"/>
                    <a:pt x="16456" y="6794"/>
                  </a:cubicBezTo>
                  <a:cubicBezTo>
                    <a:pt x="15729" y="6794"/>
                    <a:pt x="15040" y="7012"/>
                    <a:pt x="14515" y="7404"/>
                  </a:cubicBezTo>
                  <a:cubicBezTo>
                    <a:pt x="14400" y="7492"/>
                    <a:pt x="14291" y="7588"/>
                    <a:pt x="14192" y="7694"/>
                  </a:cubicBezTo>
                  <a:cubicBezTo>
                    <a:pt x="14092" y="7588"/>
                    <a:pt x="13983" y="7492"/>
                    <a:pt x="13869" y="7404"/>
                  </a:cubicBezTo>
                  <a:cubicBezTo>
                    <a:pt x="13343" y="7012"/>
                    <a:pt x="12655" y="6794"/>
                    <a:pt x="11927" y="6794"/>
                  </a:cubicBezTo>
                  <a:cubicBezTo>
                    <a:pt x="11199" y="6794"/>
                    <a:pt x="10511" y="7012"/>
                    <a:pt x="9986" y="7404"/>
                  </a:cubicBezTo>
                  <a:cubicBezTo>
                    <a:pt x="9871" y="7492"/>
                    <a:pt x="9762" y="7588"/>
                    <a:pt x="9662" y="7694"/>
                  </a:cubicBezTo>
                  <a:cubicBezTo>
                    <a:pt x="9563" y="7588"/>
                    <a:pt x="9454" y="7492"/>
                    <a:pt x="9339" y="7404"/>
                  </a:cubicBezTo>
                  <a:cubicBezTo>
                    <a:pt x="8814" y="7012"/>
                    <a:pt x="8126" y="6794"/>
                    <a:pt x="7398" y="6794"/>
                  </a:cubicBezTo>
                  <a:cubicBezTo>
                    <a:pt x="6670" y="6794"/>
                    <a:pt x="5982" y="7012"/>
                    <a:pt x="5456" y="7404"/>
                  </a:cubicBezTo>
                  <a:cubicBezTo>
                    <a:pt x="5342" y="7492"/>
                    <a:pt x="5233" y="7588"/>
                    <a:pt x="5133" y="7694"/>
                  </a:cubicBezTo>
                  <a:cubicBezTo>
                    <a:pt x="5034" y="7588"/>
                    <a:pt x="4925" y="7492"/>
                    <a:pt x="4810" y="7404"/>
                  </a:cubicBezTo>
                  <a:cubicBezTo>
                    <a:pt x="4285" y="7012"/>
                    <a:pt x="3596" y="6794"/>
                    <a:pt x="2869" y="6794"/>
                  </a:cubicBezTo>
                  <a:cubicBezTo>
                    <a:pt x="2862" y="6794"/>
                    <a:pt x="2856" y="6794"/>
                    <a:pt x="2849" y="6794"/>
                  </a:cubicBezTo>
                  <a:cubicBezTo>
                    <a:pt x="2324" y="6794"/>
                    <a:pt x="1806" y="6915"/>
                    <a:pt x="1335" y="7147"/>
                  </a:cubicBezTo>
                  <a:cubicBezTo>
                    <a:pt x="1676" y="6024"/>
                    <a:pt x="2443" y="4988"/>
                    <a:pt x="3578" y="4143"/>
                  </a:cubicBezTo>
                  <a:cubicBezTo>
                    <a:pt x="4424" y="3512"/>
                    <a:pt x="5414" y="3029"/>
                    <a:pt x="6498" y="2712"/>
                  </a:cubicBezTo>
                  <a:lnTo>
                    <a:pt x="6498" y="2712"/>
                  </a:lnTo>
                  <a:cubicBezTo>
                    <a:pt x="5976" y="3307"/>
                    <a:pt x="5538" y="4049"/>
                    <a:pt x="5212" y="4892"/>
                  </a:cubicBezTo>
                  <a:cubicBezTo>
                    <a:pt x="5097" y="5185"/>
                    <a:pt x="5245" y="5511"/>
                    <a:pt x="5535" y="5623"/>
                  </a:cubicBezTo>
                  <a:cubicBezTo>
                    <a:pt x="5603" y="5649"/>
                    <a:pt x="5673" y="5662"/>
                    <a:pt x="5742" y="5662"/>
                  </a:cubicBezTo>
                  <a:cubicBezTo>
                    <a:pt x="5968" y="5662"/>
                    <a:pt x="6181" y="5524"/>
                    <a:pt x="6269" y="5299"/>
                  </a:cubicBezTo>
                  <a:cubicBezTo>
                    <a:pt x="6891" y="3687"/>
                    <a:pt x="7941" y="2603"/>
                    <a:pt x="9098" y="2331"/>
                  </a:cubicBezTo>
                  <a:lnTo>
                    <a:pt x="9098" y="5097"/>
                  </a:lnTo>
                  <a:cubicBezTo>
                    <a:pt x="9098" y="5408"/>
                    <a:pt x="9351" y="5662"/>
                    <a:pt x="9662" y="5662"/>
                  </a:cubicBezTo>
                  <a:cubicBezTo>
                    <a:pt x="9976" y="5662"/>
                    <a:pt x="10230" y="5408"/>
                    <a:pt x="10230" y="5097"/>
                  </a:cubicBezTo>
                  <a:lnTo>
                    <a:pt x="10230" y="2331"/>
                  </a:lnTo>
                  <a:close/>
                  <a:moveTo>
                    <a:pt x="9662" y="0"/>
                  </a:moveTo>
                  <a:cubicBezTo>
                    <a:pt x="9348" y="0"/>
                    <a:pt x="9098" y="254"/>
                    <a:pt x="9098" y="568"/>
                  </a:cubicBezTo>
                  <a:lnTo>
                    <a:pt x="9098" y="1145"/>
                  </a:lnTo>
                  <a:cubicBezTo>
                    <a:pt x="6764" y="1247"/>
                    <a:pt x="4584" y="1981"/>
                    <a:pt x="2899" y="3234"/>
                  </a:cubicBezTo>
                  <a:cubicBezTo>
                    <a:pt x="1030" y="4629"/>
                    <a:pt x="0" y="6495"/>
                    <a:pt x="0" y="8494"/>
                  </a:cubicBezTo>
                  <a:lnTo>
                    <a:pt x="0" y="9059"/>
                  </a:lnTo>
                  <a:cubicBezTo>
                    <a:pt x="0" y="9373"/>
                    <a:pt x="254" y="9626"/>
                    <a:pt x="568" y="9626"/>
                  </a:cubicBezTo>
                  <a:cubicBezTo>
                    <a:pt x="879" y="9626"/>
                    <a:pt x="1133" y="9373"/>
                    <a:pt x="1133" y="9059"/>
                  </a:cubicBezTo>
                  <a:cubicBezTo>
                    <a:pt x="1133" y="8455"/>
                    <a:pt x="1945" y="7926"/>
                    <a:pt x="2869" y="7926"/>
                  </a:cubicBezTo>
                  <a:cubicBezTo>
                    <a:pt x="3793" y="7926"/>
                    <a:pt x="4569" y="8446"/>
                    <a:pt x="4569" y="9059"/>
                  </a:cubicBezTo>
                  <a:cubicBezTo>
                    <a:pt x="4569" y="9373"/>
                    <a:pt x="4819" y="9623"/>
                    <a:pt x="5133" y="9623"/>
                  </a:cubicBezTo>
                  <a:cubicBezTo>
                    <a:pt x="5447" y="9623"/>
                    <a:pt x="5701" y="9373"/>
                    <a:pt x="5701" y="9059"/>
                  </a:cubicBezTo>
                  <a:cubicBezTo>
                    <a:pt x="5701" y="8446"/>
                    <a:pt x="6477" y="7926"/>
                    <a:pt x="7398" y="7926"/>
                  </a:cubicBezTo>
                  <a:cubicBezTo>
                    <a:pt x="8319" y="7926"/>
                    <a:pt x="9098" y="8446"/>
                    <a:pt x="9098" y="9059"/>
                  </a:cubicBezTo>
                  <a:lnTo>
                    <a:pt x="9098" y="9475"/>
                  </a:lnTo>
                  <a:cubicBezTo>
                    <a:pt x="9098" y="9500"/>
                    <a:pt x="9098" y="9527"/>
                    <a:pt x="9101" y="9551"/>
                  </a:cubicBezTo>
                  <a:cubicBezTo>
                    <a:pt x="9098" y="9575"/>
                    <a:pt x="9098" y="9602"/>
                    <a:pt x="9098" y="9626"/>
                  </a:cubicBezTo>
                  <a:lnTo>
                    <a:pt x="9098" y="14799"/>
                  </a:lnTo>
                  <a:cubicBezTo>
                    <a:pt x="9098" y="15424"/>
                    <a:pt x="8591" y="15931"/>
                    <a:pt x="7966" y="15931"/>
                  </a:cubicBezTo>
                  <a:cubicBezTo>
                    <a:pt x="7337" y="15931"/>
                    <a:pt x="6833" y="15424"/>
                    <a:pt x="6833" y="14799"/>
                  </a:cubicBezTo>
                  <a:lnTo>
                    <a:pt x="6833" y="14231"/>
                  </a:lnTo>
                  <a:cubicBezTo>
                    <a:pt x="6833" y="13920"/>
                    <a:pt x="6580" y="13666"/>
                    <a:pt x="6266" y="13666"/>
                  </a:cubicBezTo>
                  <a:cubicBezTo>
                    <a:pt x="5952" y="13666"/>
                    <a:pt x="5701" y="13920"/>
                    <a:pt x="5701" y="14231"/>
                  </a:cubicBezTo>
                  <a:lnTo>
                    <a:pt x="5701" y="14799"/>
                  </a:lnTo>
                  <a:cubicBezTo>
                    <a:pt x="5701" y="16049"/>
                    <a:pt x="6712" y="17063"/>
                    <a:pt x="7966" y="17063"/>
                  </a:cubicBezTo>
                  <a:cubicBezTo>
                    <a:pt x="9216" y="17063"/>
                    <a:pt x="10230" y="16049"/>
                    <a:pt x="10230" y="14799"/>
                  </a:cubicBezTo>
                  <a:lnTo>
                    <a:pt x="10230" y="9626"/>
                  </a:lnTo>
                  <a:cubicBezTo>
                    <a:pt x="10227" y="9599"/>
                    <a:pt x="10227" y="9575"/>
                    <a:pt x="10224" y="9551"/>
                  </a:cubicBezTo>
                  <a:cubicBezTo>
                    <a:pt x="10227" y="9524"/>
                    <a:pt x="10227" y="9500"/>
                    <a:pt x="10230" y="9475"/>
                  </a:cubicBezTo>
                  <a:lnTo>
                    <a:pt x="10230" y="9059"/>
                  </a:lnTo>
                  <a:cubicBezTo>
                    <a:pt x="10230" y="8446"/>
                    <a:pt x="11006" y="7926"/>
                    <a:pt x="11927" y="7926"/>
                  </a:cubicBezTo>
                  <a:cubicBezTo>
                    <a:pt x="12848" y="7926"/>
                    <a:pt x="13627" y="8446"/>
                    <a:pt x="13627" y="9059"/>
                  </a:cubicBezTo>
                  <a:cubicBezTo>
                    <a:pt x="13627" y="9373"/>
                    <a:pt x="13878" y="9623"/>
                    <a:pt x="14192" y="9623"/>
                  </a:cubicBezTo>
                  <a:cubicBezTo>
                    <a:pt x="14506" y="9623"/>
                    <a:pt x="14759" y="9373"/>
                    <a:pt x="14759" y="9059"/>
                  </a:cubicBezTo>
                  <a:cubicBezTo>
                    <a:pt x="14759" y="8446"/>
                    <a:pt x="15535" y="7926"/>
                    <a:pt x="16456" y="7926"/>
                  </a:cubicBezTo>
                  <a:cubicBezTo>
                    <a:pt x="17377" y="7926"/>
                    <a:pt x="18192" y="8455"/>
                    <a:pt x="18192" y="9059"/>
                  </a:cubicBezTo>
                  <a:cubicBezTo>
                    <a:pt x="18192" y="9373"/>
                    <a:pt x="18446" y="9623"/>
                    <a:pt x="18760" y="9623"/>
                  </a:cubicBezTo>
                  <a:cubicBezTo>
                    <a:pt x="19071" y="9623"/>
                    <a:pt x="19325" y="9373"/>
                    <a:pt x="19325" y="9059"/>
                  </a:cubicBezTo>
                  <a:lnTo>
                    <a:pt x="19325" y="8494"/>
                  </a:lnTo>
                  <a:cubicBezTo>
                    <a:pt x="19325" y="6495"/>
                    <a:pt x="18295" y="4629"/>
                    <a:pt x="16426" y="3234"/>
                  </a:cubicBezTo>
                  <a:cubicBezTo>
                    <a:pt x="14744" y="1981"/>
                    <a:pt x="12561" y="1247"/>
                    <a:pt x="10230" y="1145"/>
                  </a:cubicBezTo>
                  <a:lnTo>
                    <a:pt x="10230" y="568"/>
                  </a:lnTo>
                  <a:cubicBezTo>
                    <a:pt x="10230" y="254"/>
                    <a:pt x="9976" y="0"/>
                    <a:pt x="9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4" name="Google Shape;1674;p61"/>
            <p:cNvSpPr/>
            <p:nvPr/>
          </p:nvSpPr>
          <p:spPr>
            <a:xfrm>
              <a:off x="6413650" y="2615925"/>
              <a:ext cx="28325" cy="56650"/>
            </a:xfrm>
            <a:custGeom>
              <a:avLst/>
              <a:gdLst/>
              <a:ahLst/>
              <a:cxnLst/>
              <a:rect l="l" t="t" r="r" b="b"/>
              <a:pathLst>
                <a:path w="1133" h="2266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1701"/>
                  </a:lnTo>
                  <a:cubicBezTo>
                    <a:pt x="0" y="2012"/>
                    <a:pt x="251" y="2265"/>
                    <a:pt x="565" y="2265"/>
                  </a:cubicBezTo>
                  <a:cubicBezTo>
                    <a:pt x="879" y="2265"/>
                    <a:pt x="1133" y="2012"/>
                    <a:pt x="1133" y="1701"/>
                  </a:cubicBezTo>
                  <a:lnTo>
                    <a:pt x="1133" y="568"/>
                  </a:ln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5" name="Google Shape;1675;p61"/>
            <p:cNvSpPr/>
            <p:nvPr/>
          </p:nvSpPr>
          <p:spPr>
            <a:xfrm>
              <a:off x="6526875" y="2615925"/>
              <a:ext cx="28325" cy="56650"/>
            </a:xfrm>
            <a:custGeom>
              <a:avLst/>
              <a:gdLst/>
              <a:ahLst/>
              <a:cxnLst/>
              <a:rect l="l" t="t" r="r" b="b"/>
              <a:pathLst>
                <a:path w="1133" h="2266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1701"/>
                  </a:lnTo>
                  <a:cubicBezTo>
                    <a:pt x="0" y="2012"/>
                    <a:pt x="251" y="2265"/>
                    <a:pt x="565" y="2265"/>
                  </a:cubicBezTo>
                  <a:cubicBezTo>
                    <a:pt x="879" y="2265"/>
                    <a:pt x="1133" y="2012"/>
                    <a:pt x="1133" y="1701"/>
                  </a:cubicBezTo>
                  <a:lnTo>
                    <a:pt x="1133" y="568"/>
                  </a:ln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6" name="Google Shape;1676;p61"/>
            <p:cNvSpPr/>
            <p:nvPr/>
          </p:nvSpPr>
          <p:spPr>
            <a:xfrm>
              <a:off x="6611800" y="2644250"/>
              <a:ext cx="28325" cy="56625"/>
            </a:xfrm>
            <a:custGeom>
              <a:avLst/>
              <a:gdLst/>
              <a:ahLst/>
              <a:cxnLst/>
              <a:rect l="l" t="t" r="r" b="b"/>
              <a:pathLst>
                <a:path w="1133" h="2265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lnTo>
                    <a:pt x="0" y="1700"/>
                  </a:lnTo>
                  <a:cubicBezTo>
                    <a:pt x="0" y="2011"/>
                    <a:pt x="251" y="2265"/>
                    <a:pt x="565" y="2265"/>
                  </a:cubicBezTo>
                  <a:cubicBezTo>
                    <a:pt x="879" y="2265"/>
                    <a:pt x="1133" y="2011"/>
                    <a:pt x="1133" y="1700"/>
                  </a:cubicBezTo>
                  <a:lnTo>
                    <a:pt x="1133" y="568"/>
                  </a:lnTo>
                  <a:cubicBezTo>
                    <a:pt x="1133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7" name="Google Shape;1677;p61"/>
            <p:cNvSpPr/>
            <p:nvPr/>
          </p:nvSpPr>
          <p:spPr>
            <a:xfrm>
              <a:off x="6328725" y="2644250"/>
              <a:ext cx="28325" cy="56625"/>
            </a:xfrm>
            <a:custGeom>
              <a:avLst/>
              <a:gdLst/>
              <a:ahLst/>
              <a:cxnLst/>
              <a:rect l="l" t="t" r="r" b="b"/>
              <a:pathLst>
                <a:path w="1133" h="2265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lnTo>
                    <a:pt x="0" y="1700"/>
                  </a:lnTo>
                  <a:cubicBezTo>
                    <a:pt x="0" y="2011"/>
                    <a:pt x="251" y="2265"/>
                    <a:pt x="565" y="2265"/>
                  </a:cubicBezTo>
                  <a:cubicBezTo>
                    <a:pt x="879" y="2265"/>
                    <a:pt x="1133" y="2011"/>
                    <a:pt x="1133" y="1700"/>
                  </a:cubicBezTo>
                  <a:lnTo>
                    <a:pt x="1133" y="568"/>
                  </a:lnTo>
                  <a:cubicBezTo>
                    <a:pt x="1133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78" name="Google Shape;1678;p61"/>
          <p:cNvGrpSpPr/>
          <p:nvPr/>
        </p:nvGrpSpPr>
        <p:grpSpPr>
          <a:xfrm>
            <a:off x="8110344" y="2176362"/>
            <a:ext cx="77703" cy="77703"/>
            <a:chOff x="1990725" y="2252675"/>
            <a:chExt cx="131100" cy="131100"/>
          </a:xfrm>
        </p:grpSpPr>
        <p:cxnSp>
          <p:nvCxnSpPr>
            <p:cNvPr id="1679" name="Google Shape;1679;p61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0" name="Google Shape;1680;p61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81" name="Google Shape;1681;p61"/>
          <p:cNvSpPr txBox="1"/>
          <p:nvPr/>
        </p:nvSpPr>
        <p:spPr>
          <a:xfrm>
            <a:off x="7075317" y="2185311"/>
            <a:ext cx="11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11º | Rainy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82" name="Google Shape;1682;p61"/>
          <p:cNvSpPr/>
          <p:nvPr/>
        </p:nvSpPr>
        <p:spPr>
          <a:xfrm>
            <a:off x="4828000" y="2947075"/>
            <a:ext cx="3469500" cy="1656300"/>
          </a:xfrm>
          <a:prstGeom prst="roundRect">
            <a:avLst>
              <a:gd name="adj" fmla="val 5983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61"/>
          <p:cNvSpPr txBox="1"/>
          <p:nvPr/>
        </p:nvSpPr>
        <p:spPr>
          <a:xfrm>
            <a:off x="4854730" y="3040475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Calendar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1684" name="Google Shape;1684;p61"/>
          <p:cNvGrpSpPr/>
          <p:nvPr/>
        </p:nvGrpSpPr>
        <p:grpSpPr>
          <a:xfrm>
            <a:off x="8110339" y="3099478"/>
            <a:ext cx="77703" cy="77703"/>
            <a:chOff x="1990725" y="2252675"/>
            <a:chExt cx="131100" cy="131100"/>
          </a:xfrm>
        </p:grpSpPr>
        <p:cxnSp>
          <p:nvCxnSpPr>
            <p:cNvPr id="1685" name="Google Shape;1685;p61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61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87" name="Google Shape;1687;p61"/>
          <p:cNvSpPr txBox="1"/>
          <p:nvPr/>
        </p:nvSpPr>
        <p:spPr>
          <a:xfrm>
            <a:off x="4891478" y="3373475"/>
            <a:ext cx="34695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1  2  3  4  5  6  7  8  9  10  11  12  13  14  15  16  17  18  19  20  21  22  23  24  25  26  27  28  29  30  31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8" name="Google Shape;1688;p61"/>
          <p:cNvCxnSpPr/>
          <p:nvPr/>
        </p:nvCxnSpPr>
        <p:spPr>
          <a:xfrm>
            <a:off x="7925327" y="4040856"/>
            <a:ext cx="21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9" name="Google Shape;1689;p61"/>
          <p:cNvSpPr/>
          <p:nvPr/>
        </p:nvSpPr>
        <p:spPr>
          <a:xfrm>
            <a:off x="1111350" y="3897650"/>
            <a:ext cx="3482100" cy="705600"/>
          </a:xfrm>
          <a:prstGeom prst="roundRect">
            <a:avLst>
              <a:gd name="adj" fmla="val 16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0" name="Google Shape;1690;p61"/>
          <p:cNvCxnSpPr/>
          <p:nvPr/>
        </p:nvCxnSpPr>
        <p:spPr>
          <a:xfrm>
            <a:off x="1495225" y="3068625"/>
            <a:ext cx="28299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1" name="Google Shape;1691;p61"/>
          <p:cNvSpPr txBox="1"/>
          <p:nvPr/>
        </p:nvSpPr>
        <p:spPr>
          <a:xfrm>
            <a:off x="1111400" y="3897850"/>
            <a:ext cx="34695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To modify this graph, click on it, follow the link, change the data and paste the new graph here, replacing this one *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2" name="Google Shape;1692;p61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3" name="Google Shape;1693;p61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694" name="Google Shape;1694;p61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5" name="Google Shape;1695;p61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6" name="Google Shape;1696;p61">
            <a:hlinkClick r:id="rId5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61">
            <a:hlinkClick r:id="rId6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61">
            <a:hlinkClick r:id="rId7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61">
            <a:hlinkClick r:id="rId8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61">
            <a:hlinkClick r:id="rId9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61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2" name="Google Shape;1702;p61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703" name="Google Shape;1703;p61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4" name="Google Shape;1704;p61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62"/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6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infographic</a:t>
            </a:r>
            <a:endParaRPr/>
          </a:p>
        </p:txBody>
      </p:sp>
      <p:grpSp>
        <p:nvGrpSpPr>
          <p:cNvPr id="1711" name="Google Shape;1711;p62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712" name="Google Shape;1712;p62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3" name="Google Shape;1713;p62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4" name="Google Shape;1714;p62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15" name="Google Shape;1715;p62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1716" name="Google Shape;1716;p62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717" name="Google Shape;1717;p62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62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19" name="Google Shape;1719;p62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0" name="Google Shape;1720;p62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721" name="Google Shape;1721;p62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2" name="Google Shape;1722;p62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3" name="Google Shape;1723;p62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4" name="Google Shape;1724;p62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725" name="Google Shape;1725;p62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2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62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728" name="Google Shape;1728;p62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2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0" name="Google Shape;1730;p62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1731" name="Google Shape;1731;p62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32" name="Google Shape;1732;p62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3" name="Google Shape;1733;p62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34" name="Google Shape;1734;p62"/>
          <p:cNvGrpSpPr/>
          <p:nvPr/>
        </p:nvGrpSpPr>
        <p:grpSpPr>
          <a:xfrm>
            <a:off x="1111350" y="1179950"/>
            <a:ext cx="3482100" cy="643800"/>
            <a:chOff x="-742700" y="1179950"/>
            <a:chExt cx="3482100" cy="643800"/>
          </a:xfrm>
        </p:grpSpPr>
        <p:sp>
          <p:nvSpPr>
            <p:cNvPr id="1735" name="Google Shape;1735;p62"/>
            <p:cNvSpPr/>
            <p:nvPr/>
          </p:nvSpPr>
          <p:spPr>
            <a:xfrm>
              <a:off x="-742700" y="1179950"/>
              <a:ext cx="3482100" cy="643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6" name="Google Shape;1736;p62"/>
            <p:cNvGrpSpPr/>
            <p:nvPr/>
          </p:nvGrpSpPr>
          <p:grpSpPr>
            <a:xfrm>
              <a:off x="2527647" y="1311728"/>
              <a:ext cx="77703" cy="77703"/>
              <a:chOff x="1990725" y="2252675"/>
              <a:chExt cx="131100" cy="131100"/>
            </a:xfrm>
          </p:grpSpPr>
          <p:cxnSp>
            <p:nvCxnSpPr>
              <p:cNvPr id="1737" name="Google Shape;1737;p62"/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62"/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39" name="Google Shape;1739;p62"/>
          <p:cNvSpPr/>
          <p:nvPr/>
        </p:nvSpPr>
        <p:spPr>
          <a:xfrm>
            <a:off x="1111350" y="2062175"/>
            <a:ext cx="3482100" cy="2541300"/>
          </a:xfrm>
          <a:prstGeom prst="roundRect">
            <a:avLst>
              <a:gd name="adj" fmla="val 4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0" name="Google Shape;1740;p62"/>
          <p:cNvGrpSpPr/>
          <p:nvPr/>
        </p:nvGrpSpPr>
        <p:grpSpPr>
          <a:xfrm>
            <a:off x="4381672" y="2197553"/>
            <a:ext cx="77703" cy="77703"/>
            <a:chOff x="1990725" y="2252675"/>
            <a:chExt cx="131100" cy="131100"/>
          </a:xfrm>
        </p:grpSpPr>
        <p:cxnSp>
          <p:nvCxnSpPr>
            <p:cNvPr id="1741" name="Google Shape;1741;p62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2" name="Google Shape;1742;p62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3" name="Google Shape;1743;p62"/>
          <p:cNvSpPr txBox="1"/>
          <p:nvPr/>
        </p:nvSpPr>
        <p:spPr>
          <a:xfrm>
            <a:off x="1232300" y="2100275"/>
            <a:ext cx="239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Demography resume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1744" name="Google Shape;1744;p62"/>
          <p:cNvGrpSpPr/>
          <p:nvPr/>
        </p:nvGrpSpPr>
        <p:grpSpPr>
          <a:xfrm>
            <a:off x="4832105" y="1179950"/>
            <a:ext cx="3469564" cy="643800"/>
            <a:chOff x="2965450" y="1179950"/>
            <a:chExt cx="3482100" cy="643800"/>
          </a:xfrm>
        </p:grpSpPr>
        <p:sp>
          <p:nvSpPr>
            <p:cNvPr id="1745" name="Google Shape;1745;p62"/>
            <p:cNvSpPr/>
            <p:nvPr/>
          </p:nvSpPr>
          <p:spPr>
            <a:xfrm>
              <a:off x="2965450" y="1179950"/>
              <a:ext cx="3482100" cy="643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6" name="Google Shape;1746;p62"/>
            <p:cNvGrpSpPr/>
            <p:nvPr/>
          </p:nvGrpSpPr>
          <p:grpSpPr>
            <a:xfrm>
              <a:off x="6235772" y="1311728"/>
              <a:ext cx="77703" cy="77703"/>
              <a:chOff x="1990725" y="2252675"/>
              <a:chExt cx="131100" cy="131100"/>
            </a:xfrm>
          </p:grpSpPr>
          <p:cxnSp>
            <p:nvCxnSpPr>
              <p:cNvPr id="1747" name="Google Shape;1747;p62"/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62"/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49" name="Google Shape;1749;p62"/>
          <p:cNvSpPr/>
          <p:nvPr/>
        </p:nvSpPr>
        <p:spPr>
          <a:xfrm>
            <a:off x="4832050" y="2062175"/>
            <a:ext cx="3469500" cy="2541300"/>
          </a:xfrm>
          <a:prstGeom prst="roundRect">
            <a:avLst>
              <a:gd name="adj" fmla="val 4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0" name="Google Shape;1750;p62"/>
          <p:cNvGrpSpPr/>
          <p:nvPr/>
        </p:nvGrpSpPr>
        <p:grpSpPr>
          <a:xfrm>
            <a:off x="8089822" y="2197553"/>
            <a:ext cx="77703" cy="77703"/>
            <a:chOff x="1990725" y="2252675"/>
            <a:chExt cx="131100" cy="131100"/>
          </a:xfrm>
        </p:grpSpPr>
        <p:cxnSp>
          <p:nvCxnSpPr>
            <p:cNvPr id="1751" name="Google Shape;1751;p62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2" name="Google Shape;1752;p62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3" name="Google Shape;1753;p62"/>
          <p:cNvSpPr txBox="1"/>
          <p:nvPr/>
        </p:nvSpPr>
        <p:spPr>
          <a:xfrm>
            <a:off x="4953000" y="2100275"/>
            <a:ext cx="239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Activity numbers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1754" name="Google Shape;1754;p62"/>
          <p:cNvGrpSpPr/>
          <p:nvPr/>
        </p:nvGrpSpPr>
        <p:grpSpPr>
          <a:xfrm>
            <a:off x="1474067" y="2700769"/>
            <a:ext cx="2756425" cy="1468448"/>
            <a:chOff x="233350" y="949250"/>
            <a:chExt cx="7137300" cy="3802300"/>
          </a:xfrm>
        </p:grpSpPr>
        <p:sp>
          <p:nvSpPr>
            <p:cNvPr id="1755" name="Google Shape;1755;p6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62"/>
          <p:cNvSpPr/>
          <p:nvPr/>
        </p:nvSpPr>
        <p:spPr>
          <a:xfrm>
            <a:off x="1353983" y="4264200"/>
            <a:ext cx="176400" cy="176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62"/>
          <p:cNvSpPr/>
          <p:nvPr/>
        </p:nvSpPr>
        <p:spPr>
          <a:xfrm>
            <a:off x="3659727" y="4264200"/>
            <a:ext cx="176400" cy="176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62"/>
          <p:cNvSpPr/>
          <p:nvPr/>
        </p:nvSpPr>
        <p:spPr>
          <a:xfrm>
            <a:off x="2544955" y="4264200"/>
            <a:ext cx="176400" cy="1764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62"/>
          <p:cNvSpPr txBox="1"/>
          <p:nvPr/>
        </p:nvSpPr>
        <p:spPr>
          <a:xfrm>
            <a:off x="3817750" y="4230150"/>
            <a:ext cx="737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Mars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9" name="Google Shape;1809;p62"/>
          <p:cNvSpPr txBox="1"/>
          <p:nvPr/>
        </p:nvSpPr>
        <p:spPr>
          <a:xfrm>
            <a:off x="2702974" y="4230150"/>
            <a:ext cx="10329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Jupiter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0" name="Google Shape;1810;p62"/>
          <p:cNvSpPr txBox="1"/>
          <p:nvPr/>
        </p:nvSpPr>
        <p:spPr>
          <a:xfrm>
            <a:off x="1511999" y="4230150"/>
            <a:ext cx="10329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Neptune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1" name="Google Shape;1811;p62"/>
          <p:cNvSpPr/>
          <p:nvPr/>
        </p:nvSpPr>
        <p:spPr>
          <a:xfrm>
            <a:off x="3583527" y="2898325"/>
            <a:ext cx="77700" cy="77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62"/>
          <p:cNvSpPr/>
          <p:nvPr/>
        </p:nvSpPr>
        <p:spPr>
          <a:xfrm>
            <a:off x="3661227" y="3013050"/>
            <a:ext cx="77700" cy="77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62"/>
          <p:cNvSpPr/>
          <p:nvPr/>
        </p:nvSpPr>
        <p:spPr>
          <a:xfrm>
            <a:off x="3530552" y="3016250"/>
            <a:ext cx="77700" cy="77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62"/>
          <p:cNvSpPr/>
          <p:nvPr/>
        </p:nvSpPr>
        <p:spPr>
          <a:xfrm>
            <a:off x="2759327" y="3306250"/>
            <a:ext cx="77700" cy="7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62"/>
          <p:cNvSpPr/>
          <p:nvPr/>
        </p:nvSpPr>
        <p:spPr>
          <a:xfrm>
            <a:off x="2963277" y="3494275"/>
            <a:ext cx="77700" cy="77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62"/>
          <p:cNvSpPr/>
          <p:nvPr/>
        </p:nvSpPr>
        <p:spPr>
          <a:xfrm>
            <a:off x="3909752" y="3822525"/>
            <a:ext cx="77700" cy="7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62"/>
          <p:cNvSpPr/>
          <p:nvPr/>
        </p:nvSpPr>
        <p:spPr>
          <a:xfrm>
            <a:off x="2064602" y="3532525"/>
            <a:ext cx="77700" cy="77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62"/>
          <p:cNvSpPr/>
          <p:nvPr/>
        </p:nvSpPr>
        <p:spPr>
          <a:xfrm>
            <a:off x="2137902" y="3883075"/>
            <a:ext cx="77700" cy="7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62"/>
          <p:cNvSpPr/>
          <p:nvPr/>
        </p:nvSpPr>
        <p:spPr>
          <a:xfrm>
            <a:off x="1742752" y="3156475"/>
            <a:ext cx="77700" cy="77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62"/>
          <p:cNvSpPr/>
          <p:nvPr/>
        </p:nvSpPr>
        <p:spPr>
          <a:xfrm>
            <a:off x="2472527" y="2719875"/>
            <a:ext cx="77700" cy="77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62"/>
          <p:cNvSpPr/>
          <p:nvPr/>
        </p:nvSpPr>
        <p:spPr>
          <a:xfrm>
            <a:off x="1841552" y="2895150"/>
            <a:ext cx="77700" cy="77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62"/>
          <p:cNvSpPr/>
          <p:nvPr/>
        </p:nvSpPr>
        <p:spPr>
          <a:xfrm>
            <a:off x="1988152" y="3025800"/>
            <a:ext cx="77700" cy="7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62"/>
          <p:cNvSpPr/>
          <p:nvPr/>
        </p:nvSpPr>
        <p:spPr>
          <a:xfrm rot="10800000">
            <a:off x="5798800" y="2624600"/>
            <a:ext cx="1536000" cy="1536000"/>
          </a:xfrm>
          <a:prstGeom prst="donut">
            <a:avLst>
              <a:gd name="adj" fmla="val 20811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62"/>
          <p:cNvSpPr/>
          <p:nvPr/>
        </p:nvSpPr>
        <p:spPr>
          <a:xfrm rot="5400000">
            <a:off x="5798800" y="2624600"/>
            <a:ext cx="1536000" cy="1536000"/>
          </a:xfrm>
          <a:prstGeom prst="blockArc">
            <a:avLst>
              <a:gd name="adj1" fmla="val 14369296"/>
              <a:gd name="adj2" fmla="val 91549"/>
              <a:gd name="adj3" fmla="val 20782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62"/>
          <p:cNvSpPr/>
          <p:nvPr/>
        </p:nvSpPr>
        <p:spPr>
          <a:xfrm rot="5400000">
            <a:off x="5798740" y="2624352"/>
            <a:ext cx="1536000" cy="1536000"/>
          </a:xfrm>
          <a:prstGeom prst="blockArc">
            <a:avLst>
              <a:gd name="adj1" fmla="val 62528"/>
              <a:gd name="adj2" fmla="val 2498122"/>
              <a:gd name="adj3" fmla="val 20834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62"/>
          <p:cNvSpPr/>
          <p:nvPr/>
        </p:nvSpPr>
        <p:spPr>
          <a:xfrm rot="-5400000">
            <a:off x="5798800" y="2624600"/>
            <a:ext cx="1536000" cy="1536000"/>
          </a:xfrm>
          <a:prstGeom prst="blockArc">
            <a:avLst>
              <a:gd name="adj1" fmla="val 13125331"/>
              <a:gd name="adj2" fmla="val 98879"/>
              <a:gd name="adj3" fmla="val 20797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62"/>
          <p:cNvSpPr txBox="1"/>
          <p:nvPr/>
        </p:nvSpPr>
        <p:spPr>
          <a:xfrm>
            <a:off x="4953000" y="2100275"/>
            <a:ext cx="239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Demography resume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1828" name="Google Shape;1828;p62"/>
          <p:cNvGrpSpPr/>
          <p:nvPr/>
        </p:nvGrpSpPr>
        <p:grpSpPr>
          <a:xfrm>
            <a:off x="8089822" y="2197553"/>
            <a:ext cx="77703" cy="77703"/>
            <a:chOff x="1990725" y="2252675"/>
            <a:chExt cx="131100" cy="131100"/>
          </a:xfrm>
        </p:grpSpPr>
        <p:cxnSp>
          <p:nvCxnSpPr>
            <p:cNvPr id="1829" name="Google Shape;1829;p62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62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31" name="Google Shape;1831;p62"/>
          <p:cNvSpPr/>
          <p:nvPr/>
        </p:nvSpPr>
        <p:spPr>
          <a:xfrm>
            <a:off x="6401584" y="3234228"/>
            <a:ext cx="330434" cy="31668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832" name="Google Shape;1832;p62"/>
          <p:cNvSpPr txBox="1"/>
          <p:nvPr/>
        </p:nvSpPr>
        <p:spPr>
          <a:xfrm>
            <a:off x="5086622" y="277700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35%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33" name="Google Shape;1833;p62"/>
          <p:cNvSpPr txBox="1"/>
          <p:nvPr/>
        </p:nvSpPr>
        <p:spPr>
          <a:xfrm>
            <a:off x="5086622" y="3689575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10%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34" name="Google Shape;1834;p62"/>
          <p:cNvSpPr txBox="1"/>
          <p:nvPr/>
        </p:nvSpPr>
        <p:spPr>
          <a:xfrm>
            <a:off x="7438572" y="277700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20%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35" name="Google Shape;1835;p62"/>
          <p:cNvSpPr txBox="1"/>
          <p:nvPr/>
        </p:nvSpPr>
        <p:spPr>
          <a:xfrm>
            <a:off x="7438572" y="3689575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35%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836" name="Google Shape;1836;p62"/>
          <p:cNvCxnSpPr>
            <a:stCxn id="1832" idx="3"/>
          </p:cNvCxnSpPr>
          <p:nvPr/>
        </p:nvCxnSpPr>
        <p:spPr>
          <a:xfrm>
            <a:off x="5700722" y="2977100"/>
            <a:ext cx="47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7" name="Google Shape;1837;p62"/>
          <p:cNvCxnSpPr/>
          <p:nvPr/>
        </p:nvCxnSpPr>
        <p:spPr>
          <a:xfrm>
            <a:off x="5700722" y="3889675"/>
            <a:ext cx="55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8" name="Google Shape;1838;p62"/>
          <p:cNvCxnSpPr>
            <a:stCxn id="1834" idx="1"/>
          </p:cNvCxnSpPr>
          <p:nvPr/>
        </p:nvCxnSpPr>
        <p:spPr>
          <a:xfrm rot="10800000">
            <a:off x="6870672" y="2977100"/>
            <a:ext cx="56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9" name="Google Shape;1839;p62"/>
          <p:cNvCxnSpPr>
            <a:stCxn id="1835" idx="1"/>
          </p:cNvCxnSpPr>
          <p:nvPr/>
        </p:nvCxnSpPr>
        <p:spPr>
          <a:xfrm rot="10800000">
            <a:off x="6896172" y="3889675"/>
            <a:ext cx="54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0" name="Google Shape;1840;p62"/>
          <p:cNvSpPr txBox="1"/>
          <p:nvPr/>
        </p:nvSpPr>
        <p:spPr>
          <a:xfrm>
            <a:off x="5255875" y="4169225"/>
            <a:ext cx="26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Venus has a beautiful name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1841" name="Google Shape;1841;p62"/>
          <p:cNvGrpSpPr/>
          <p:nvPr/>
        </p:nvGrpSpPr>
        <p:grpSpPr>
          <a:xfrm>
            <a:off x="1649625" y="1290352"/>
            <a:ext cx="422928" cy="422998"/>
            <a:chOff x="1487200" y="2615925"/>
            <a:chExt cx="483125" cy="483150"/>
          </a:xfrm>
        </p:grpSpPr>
        <p:sp>
          <p:nvSpPr>
            <p:cNvPr id="1842" name="Google Shape;1842;p62"/>
            <p:cNvSpPr/>
            <p:nvPr/>
          </p:nvSpPr>
          <p:spPr>
            <a:xfrm>
              <a:off x="1601400" y="28442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3" name="Google Shape;1843;p62"/>
            <p:cNvSpPr/>
            <p:nvPr/>
          </p:nvSpPr>
          <p:spPr>
            <a:xfrm>
              <a:off x="1487200" y="2731050"/>
              <a:ext cx="483125" cy="368025"/>
            </a:xfrm>
            <a:custGeom>
              <a:avLst/>
              <a:gdLst/>
              <a:ahLst/>
              <a:cxnLst/>
              <a:rect l="l" t="t" r="r" b="b"/>
              <a:pathLst>
                <a:path w="19325" h="14721" extrusionOk="0">
                  <a:moveTo>
                    <a:pt x="4566" y="1232"/>
                  </a:moveTo>
                  <a:cubicBezTo>
                    <a:pt x="4994" y="1386"/>
                    <a:pt x="5342" y="1703"/>
                    <a:pt x="5535" y="2117"/>
                  </a:cubicBezTo>
                  <a:cubicBezTo>
                    <a:pt x="5630" y="2320"/>
                    <a:pt x="5833" y="2444"/>
                    <a:pt x="6050" y="2444"/>
                  </a:cubicBezTo>
                  <a:cubicBezTo>
                    <a:pt x="6094" y="2444"/>
                    <a:pt x="6139" y="2439"/>
                    <a:pt x="6184" y="2428"/>
                  </a:cubicBezTo>
                  <a:cubicBezTo>
                    <a:pt x="6580" y="2322"/>
                    <a:pt x="6987" y="2268"/>
                    <a:pt x="7398" y="2265"/>
                  </a:cubicBezTo>
                  <a:lnTo>
                    <a:pt x="11927" y="2265"/>
                  </a:lnTo>
                  <a:cubicBezTo>
                    <a:pt x="14738" y="2265"/>
                    <a:pt x="17024" y="4551"/>
                    <a:pt x="17024" y="7362"/>
                  </a:cubicBezTo>
                  <a:cubicBezTo>
                    <a:pt x="17021" y="9385"/>
                    <a:pt x="15819" y="11215"/>
                    <a:pt x="13965" y="12024"/>
                  </a:cubicBezTo>
                  <a:cubicBezTo>
                    <a:pt x="13760" y="12114"/>
                    <a:pt x="13624" y="12320"/>
                    <a:pt x="13627" y="12543"/>
                  </a:cubicBezTo>
                  <a:lnTo>
                    <a:pt x="13627" y="13588"/>
                  </a:lnTo>
                  <a:lnTo>
                    <a:pt x="12495" y="13588"/>
                  </a:lnTo>
                  <a:lnTo>
                    <a:pt x="12495" y="13023"/>
                  </a:lnTo>
                  <a:cubicBezTo>
                    <a:pt x="12495" y="12709"/>
                    <a:pt x="12241" y="12456"/>
                    <a:pt x="11927" y="12456"/>
                  </a:cubicBezTo>
                  <a:lnTo>
                    <a:pt x="7398" y="12456"/>
                  </a:lnTo>
                  <a:cubicBezTo>
                    <a:pt x="7084" y="12456"/>
                    <a:pt x="6833" y="12709"/>
                    <a:pt x="6833" y="13023"/>
                  </a:cubicBezTo>
                  <a:lnTo>
                    <a:pt x="6833" y="13588"/>
                  </a:lnTo>
                  <a:lnTo>
                    <a:pt x="5701" y="13588"/>
                  </a:lnTo>
                  <a:lnTo>
                    <a:pt x="5701" y="12537"/>
                  </a:lnTo>
                  <a:cubicBezTo>
                    <a:pt x="5698" y="12314"/>
                    <a:pt x="5565" y="12108"/>
                    <a:pt x="5360" y="12021"/>
                  </a:cubicBezTo>
                  <a:cubicBezTo>
                    <a:pt x="4185" y="11508"/>
                    <a:pt x="3249" y="10572"/>
                    <a:pt x="2733" y="9400"/>
                  </a:cubicBezTo>
                  <a:cubicBezTo>
                    <a:pt x="2642" y="9192"/>
                    <a:pt x="2440" y="9059"/>
                    <a:pt x="2213" y="9059"/>
                  </a:cubicBezTo>
                  <a:lnTo>
                    <a:pt x="1132" y="9059"/>
                  </a:lnTo>
                  <a:lnTo>
                    <a:pt x="1132" y="6794"/>
                  </a:lnTo>
                  <a:lnTo>
                    <a:pt x="1851" y="6794"/>
                  </a:lnTo>
                  <a:cubicBezTo>
                    <a:pt x="2120" y="6794"/>
                    <a:pt x="2349" y="6604"/>
                    <a:pt x="2404" y="6341"/>
                  </a:cubicBezTo>
                  <a:cubicBezTo>
                    <a:pt x="2651" y="5130"/>
                    <a:pt x="3349" y="4046"/>
                    <a:pt x="4369" y="3286"/>
                  </a:cubicBezTo>
                  <a:cubicBezTo>
                    <a:pt x="4566" y="3138"/>
                    <a:pt x="4644" y="2884"/>
                    <a:pt x="4569" y="2652"/>
                  </a:cubicBezTo>
                  <a:lnTo>
                    <a:pt x="4566" y="2645"/>
                  </a:lnTo>
                  <a:lnTo>
                    <a:pt x="4566" y="1232"/>
                  </a:lnTo>
                  <a:close/>
                  <a:moveTo>
                    <a:pt x="4001" y="0"/>
                  </a:moveTo>
                  <a:cubicBezTo>
                    <a:pt x="3687" y="0"/>
                    <a:pt x="3436" y="254"/>
                    <a:pt x="3436" y="568"/>
                  </a:cubicBezTo>
                  <a:lnTo>
                    <a:pt x="3436" y="2582"/>
                  </a:lnTo>
                  <a:cubicBezTo>
                    <a:pt x="2461" y="3379"/>
                    <a:pt x="1754" y="4454"/>
                    <a:pt x="1407" y="5662"/>
                  </a:cubicBezTo>
                  <a:lnTo>
                    <a:pt x="568" y="5662"/>
                  </a:lnTo>
                  <a:cubicBezTo>
                    <a:pt x="254" y="5662"/>
                    <a:pt x="0" y="5916"/>
                    <a:pt x="0" y="6230"/>
                  </a:cubicBezTo>
                  <a:lnTo>
                    <a:pt x="0" y="9626"/>
                  </a:lnTo>
                  <a:cubicBezTo>
                    <a:pt x="0" y="9937"/>
                    <a:pt x="254" y="10191"/>
                    <a:pt x="568" y="10191"/>
                  </a:cubicBezTo>
                  <a:lnTo>
                    <a:pt x="1857" y="10191"/>
                  </a:lnTo>
                  <a:cubicBezTo>
                    <a:pt x="2452" y="11357"/>
                    <a:pt x="3400" y="12302"/>
                    <a:pt x="4569" y="12897"/>
                  </a:cubicBezTo>
                  <a:lnTo>
                    <a:pt x="4569" y="14156"/>
                  </a:lnTo>
                  <a:cubicBezTo>
                    <a:pt x="4569" y="14467"/>
                    <a:pt x="4819" y="14720"/>
                    <a:pt x="5133" y="14720"/>
                  </a:cubicBezTo>
                  <a:lnTo>
                    <a:pt x="7398" y="14720"/>
                  </a:lnTo>
                  <a:cubicBezTo>
                    <a:pt x="7712" y="14720"/>
                    <a:pt x="7965" y="14467"/>
                    <a:pt x="7965" y="14156"/>
                  </a:cubicBezTo>
                  <a:lnTo>
                    <a:pt x="7965" y="13588"/>
                  </a:lnTo>
                  <a:lnTo>
                    <a:pt x="11362" y="13588"/>
                  </a:lnTo>
                  <a:lnTo>
                    <a:pt x="11362" y="14156"/>
                  </a:lnTo>
                  <a:cubicBezTo>
                    <a:pt x="11362" y="14467"/>
                    <a:pt x="11613" y="14720"/>
                    <a:pt x="11927" y="14720"/>
                  </a:cubicBezTo>
                  <a:lnTo>
                    <a:pt x="14192" y="14720"/>
                  </a:lnTo>
                  <a:cubicBezTo>
                    <a:pt x="14506" y="14720"/>
                    <a:pt x="14759" y="14467"/>
                    <a:pt x="14759" y="14156"/>
                  </a:cubicBezTo>
                  <a:lnTo>
                    <a:pt x="14759" y="12903"/>
                  </a:lnTo>
                  <a:cubicBezTo>
                    <a:pt x="16689" y="11915"/>
                    <a:pt x="17969" y="9998"/>
                    <a:pt x="18135" y="7839"/>
                  </a:cubicBezTo>
                  <a:cubicBezTo>
                    <a:pt x="18383" y="7754"/>
                    <a:pt x="18612" y="7618"/>
                    <a:pt x="18799" y="7437"/>
                  </a:cubicBezTo>
                  <a:cubicBezTo>
                    <a:pt x="19134" y="7123"/>
                    <a:pt x="19325" y="6685"/>
                    <a:pt x="19325" y="6230"/>
                  </a:cubicBezTo>
                  <a:lnTo>
                    <a:pt x="19325" y="5097"/>
                  </a:lnTo>
                  <a:cubicBezTo>
                    <a:pt x="19325" y="4783"/>
                    <a:pt x="19071" y="4530"/>
                    <a:pt x="18760" y="4530"/>
                  </a:cubicBezTo>
                  <a:cubicBezTo>
                    <a:pt x="18446" y="4530"/>
                    <a:pt x="18192" y="4783"/>
                    <a:pt x="18192" y="5097"/>
                  </a:cubicBezTo>
                  <a:lnTo>
                    <a:pt x="18192" y="6230"/>
                  </a:lnTo>
                  <a:cubicBezTo>
                    <a:pt x="18192" y="6332"/>
                    <a:pt x="18159" y="6435"/>
                    <a:pt x="18099" y="6522"/>
                  </a:cubicBezTo>
                  <a:cubicBezTo>
                    <a:pt x="17688" y="3482"/>
                    <a:pt x="15079" y="1133"/>
                    <a:pt x="11927" y="1133"/>
                  </a:cubicBezTo>
                  <a:lnTo>
                    <a:pt x="7398" y="1133"/>
                  </a:lnTo>
                  <a:cubicBezTo>
                    <a:pt x="7041" y="1136"/>
                    <a:pt x="6685" y="1169"/>
                    <a:pt x="6332" y="1238"/>
                  </a:cubicBezTo>
                  <a:cubicBezTo>
                    <a:pt x="5807" y="465"/>
                    <a:pt x="4934" y="3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4" name="Google Shape;1844;p62"/>
            <p:cNvSpPr/>
            <p:nvPr/>
          </p:nvSpPr>
          <p:spPr>
            <a:xfrm>
              <a:off x="1658025" y="2615925"/>
              <a:ext cx="141550" cy="143450"/>
            </a:xfrm>
            <a:custGeom>
              <a:avLst/>
              <a:gdLst/>
              <a:ahLst/>
              <a:cxnLst/>
              <a:rect l="l" t="t" r="r" b="b"/>
              <a:pathLst>
                <a:path w="5662" h="5738" extrusionOk="0">
                  <a:moveTo>
                    <a:pt x="2829" y="1133"/>
                  </a:moveTo>
                  <a:cubicBezTo>
                    <a:pt x="3750" y="1133"/>
                    <a:pt x="4529" y="1945"/>
                    <a:pt x="4529" y="2908"/>
                  </a:cubicBezTo>
                  <a:cubicBezTo>
                    <a:pt x="4526" y="3845"/>
                    <a:pt x="3768" y="4605"/>
                    <a:pt x="2829" y="4605"/>
                  </a:cubicBezTo>
                  <a:cubicBezTo>
                    <a:pt x="1890" y="4605"/>
                    <a:pt x="1132" y="3845"/>
                    <a:pt x="1132" y="2908"/>
                  </a:cubicBezTo>
                  <a:cubicBezTo>
                    <a:pt x="1132" y="1945"/>
                    <a:pt x="1908" y="1133"/>
                    <a:pt x="2829" y="1133"/>
                  </a:cubicBezTo>
                  <a:close/>
                  <a:moveTo>
                    <a:pt x="2829" y="1"/>
                  </a:moveTo>
                  <a:cubicBezTo>
                    <a:pt x="2075" y="1"/>
                    <a:pt x="1359" y="312"/>
                    <a:pt x="818" y="876"/>
                  </a:cubicBezTo>
                  <a:cubicBezTo>
                    <a:pt x="293" y="1423"/>
                    <a:pt x="0" y="2151"/>
                    <a:pt x="0" y="2908"/>
                  </a:cubicBezTo>
                  <a:cubicBezTo>
                    <a:pt x="0" y="4470"/>
                    <a:pt x="1265" y="5738"/>
                    <a:pt x="2829" y="5738"/>
                  </a:cubicBezTo>
                  <a:cubicBezTo>
                    <a:pt x="4393" y="5738"/>
                    <a:pt x="5662" y="4470"/>
                    <a:pt x="5662" y="2908"/>
                  </a:cubicBezTo>
                  <a:cubicBezTo>
                    <a:pt x="5659" y="2151"/>
                    <a:pt x="5366" y="1423"/>
                    <a:pt x="4840" y="876"/>
                  </a:cubicBezTo>
                  <a:cubicBezTo>
                    <a:pt x="4303" y="312"/>
                    <a:pt x="3584" y="1"/>
                    <a:pt x="2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45" name="Google Shape;1845;p62"/>
          <p:cNvSpPr/>
          <p:nvPr/>
        </p:nvSpPr>
        <p:spPr>
          <a:xfrm>
            <a:off x="5590714" y="1340801"/>
            <a:ext cx="422928" cy="322103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846" name="Google Shape;1846;p62"/>
          <p:cNvSpPr txBox="1"/>
          <p:nvPr/>
        </p:nvSpPr>
        <p:spPr>
          <a:xfrm>
            <a:off x="2224950" y="1309400"/>
            <a:ext cx="20451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$450,226.000</a:t>
            </a:r>
            <a:endParaRPr sz="21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47" name="Google Shape;1847;p62"/>
          <p:cNvSpPr txBox="1"/>
          <p:nvPr/>
        </p:nvSpPr>
        <p:spPr>
          <a:xfrm>
            <a:off x="6166038" y="1290350"/>
            <a:ext cx="13770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178,055</a:t>
            </a:r>
            <a:endParaRPr sz="21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48" name="Google Shape;1848;p62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9" name="Google Shape;1849;p62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850" name="Google Shape;1850;p62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62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2" name="Google Shape;1852;p62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62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62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62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62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62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8" name="Google Shape;1858;p62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859" name="Google Shape;1859;p62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0" name="Google Shape;1860;p62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63"/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6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infographic</a:t>
            </a:r>
            <a:endParaRPr/>
          </a:p>
        </p:txBody>
      </p:sp>
      <p:grpSp>
        <p:nvGrpSpPr>
          <p:cNvPr id="1867" name="Google Shape;1867;p63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868" name="Google Shape;1868;p63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9" name="Google Shape;1869;p63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0" name="Google Shape;1870;p63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1" name="Google Shape;1871;p63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1872" name="Google Shape;1872;p63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873" name="Google Shape;1873;p63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4" name="Google Shape;1874;p63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75" name="Google Shape;1875;p63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6" name="Google Shape;1876;p63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877" name="Google Shape;1877;p63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8" name="Google Shape;1878;p63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9" name="Google Shape;1879;p63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80" name="Google Shape;1880;p63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881" name="Google Shape;1881;p63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3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63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884" name="Google Shape;1884;p63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3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6" name="Google Shape;1886;p63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1887" name="Google Shape;1887;p63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88" name="Google Shape;1888;p63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9" name="Google Shape;1889;p63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0" name="Google Shape;1890;p63"/>
          <p:cNvSpPr/>
          <p:nvPr/>
        </p:nvSpPr>
        <p:spPr>
          <a:xfrm>
            <a:off x="6686700" y="1179850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Mars is a very cold place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91" name="Google Shape;1891;p63"/>
          <p:cNvGrpSpPr/>
          <p:nvPr/>
        </p:nvGrpSpPr>
        <p:grpSpPr>
          <a:xfrm>
            <a:off x="8090413" y="1305078"/>
            <a:ext cx="77703" cy="77703"/>
            <a:chOff x="1990725" y="2252675"/>
            <a:chExt cx="131100" cy="131100"/>
          </a:xfrm>
        </p:grpSpPr>
        <p:cxnSp>
          <p:nvCxnSpPr>
            <p:cNvPr id="1892" name="Google Shape;1892;p63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3" name="Google Shape;1893;p63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4" name="Google Shape;1894;p63"/>
          <p:cNvSpPr/>
          <p:nvPr/>
        </p:nvSpPr>
        <p:spPr>
          <a:xfrm>
            <a:off x="6686700" y="2097793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Venus has a beautiful name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95" name="Google Shape;1895;p63"/>
          <p:cNvGrpSpPr/>
          <p:nvPr/>
        </p:nvGrpSpPr>
        <p:grpSpPr>
          <a:xfrm>
            <a:off x="8090413" y="2214919"/>
            <a:ext cx="77703" cy="77703"/>
            <a:chOff x="1990725" y="2252675"/>
            <a:chExt cx="131100" cy="131100"/>
          </a:xfrm>
        </p:grpSpPr>
        <p:cxnSp>
          <p:nvCxnSpPr>
            <p:cNvPr id="1896" name="Google Shape;1896;p63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7" name="Google Shape;1897;p63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8" name="Google Shape;1898;p63"/>
          <p:cNvSpPr/>
          <p:nvPr/>
        </p:nvSpPr>
        <p:spPr>
          <a:xfrm>
            <a:off x="6686700" y="3015736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Saturn is the ringed planet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99" name="Google Shape;1899;p63"/>
          <p:cNvGrpSpPr/>
          <p:nvPr/>
        </p:nvGrpSpPr>
        <p:grpSpPr>
          <a:xfrm>
            <a:off x="8090413" y="3131135"/>
            <a:ext cx="77703" cy="77703"/>
            <a:chOff x="1990725" y="2252675"/>
            <a:chExt cx="131100" cy="131100"/>
          </a:xfrm>
        </p:grpSpPr>
        <p:cxnSp>
          <p:nvCxnSpPr>
            <p:cNvPr id="1900" name="Google Shape;1900;p63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1" name="Google Shape;1901;p63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2" name="Google Shape;1902;p63"/>
          <p:cNvSpPr/>
          <p:nvPr/>
        </p:nvSpPr>
        <p:spPr>
          <a:xfrm>
            <a:off x="6686700" y="3933679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Jupiter is the biggest planet 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03" name="Google Shape;1903;p63"/>
          <p:cNvGrpSpPr/>
          <p:nvPr/>
        </p:nvGrpSpPr>
        <p:grpSpPr>
          <a:xfrm>
            <a:off x="8090413" y="4047350"/>
            <a:ext cx="77703" cy="77703"/>
            <a:chOff x="1990725" y="2252675"/>
            <a:chExt cx="131100" cy="131100"/>
          </a:xfrm>
        </p:grpSpPr>
        <p:cxnSp>
          <p:nvCxnSpPr>
            <p:cNvPr id="1904" name="Google Shape;1904;p63"/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5" name="Google Shape;1905;p63"/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6" name="Google Shape;1906;p63"/>
          <p:cNvSpPr/>
          <p:nvPr/>
        </p:nvSpPr>
        <p:spPr>
          <a:xfrm>
            <a:off x="5820123" y="1192888"/>
            <a:ext cx="643800" cy="6438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07" name="Google Shape;1907;p63"/>
          <p:cNvSpPr/>
          <p:nvPr/>
        </p:nvSpPr>
        <p:spPr>
          <a:xfrm>
            <a:off x="5820123" y="2109650"/>
            <a:ext cx="643800" cy="64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08" name="Google Shape;1908;p63"/>
          <p:cNvSpPr/>
          <p:nvPr/>
        </p:nvSpPr>
        <p:spPr>
          <a:xfrm>
            <a:off x="5820123" y="3026425"/>
            <a:ext cx="643800" cy="643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09" name="Google Shape;1909;p63"/>
          <p:cNvSpPr/>
          <p:nvPr/>
        </p:nvSpPr>
        <p:spPr>
          <a:xfrm>
            <a:off x="5820123" y="3946725"/>
            <a:ext cx="643800" cy="643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10" name="Google Shape;1910;p63"/>
          <p:cNvSpPr/>
          <p:nvPr/>
        </p:nvSpPr>
        <p:spPr>
          <a:xfrm>
            <a:off x="1111350" y="1179950"/>
            <a:ext cx="4485900" cy="3423600"/>
          </a:xfrm>
          <a:prstGeom prst="roundRect">
            <a:avLst>
              <a:gd name="adj" fmla="val 4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63"/>
          <p:cNvSpPr/>
          <p:nvPr/>
        </p:nvSpPr>
        <p:spPr>
          <a:xfrm>
            <a:off x="1598680" y="1778965"/>
            <a:ext cx="834600" cy="834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63"/>
          <p:cNvSpPr/>
          <p:nvPr/>
        </p:nvSpPr>
        <p:spPr>
          <a:xfrm>
            <a:off x="1646524" y="1826808"/>
            <a:ext cx="738900" cy="738900"/>
          </a:xfrm>
          <a:prstGeom prst="donut">
            <a:avLst>
              <a:gd name="adj" fmla="val 15621"/>
            </a:avLst>
          </a:prstGeom>
          <a:solidFill>
            <a:srgbClr val="0B1022">
              <a:alpha val="19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63"/>
          <p:cNvSpPr/>
          <p:nvPr/>
        </p:nvSpPr>
        <p:spPr>
          <a:xfrm>
            <a:off x="1646455" y="1826740"/>
            <a:ext cx="738900" cy="738900"/>
          </a:xfrm>
          <a:prstGeom prst="blockArc">
            <a:avLst>
              <a:gd name="adj1" fmla="val 13906492"/>
              <a:gd name="adj2" fmla="val 115894"/>
              <a:gd name="adj3" fmla="val 15282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63"/>
          <p:cNvSpPr txBox="1"/>
          <p:nvPr/>
        </p:nvSpPr>
        <p:spPr>
          <a:xfrm>
            <a:off x="1646463" y="1996165"/>
            <a:ext cx="7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35%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5" name="Google Shape;1915;p63"/>
          <p:cNvSpPr txBox="1"/>
          <p:nvPr/>
        </p:nvSpPr>
        <p:spPr>
          <a:xfrm>
            <a:off x="2581800" y="1811722"/>
            <a:ext cx="14181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Mars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16" name="Google Shape;1916;p63"/>
          <p:cNvSpPr txBox="1"/>
          <p:nvPr/>
        </p:nvSpPr>
        <p:spPr>
          <a:xfrm>
            <a:off x="2581800" y="2126797"/>
            <a:ext cx="2528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Despite being red, Mars is actually a cold place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7" name="Google Shape;1917;p63"/>
          <p:cNvSpPr/>
          <p:nvPr/>
        </p:nvSpPr>
        <p:spPr>
          <a:xfrm>
            <a:off x="1598680" y="2773228"/>
            <a:ext cx="834600" cy="834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63"/>
          <p:cNvSpPr/>
          <p:nvPr/>
        </p:nvSpPr>
        <p:spPr>
          <a:xfrm>
            <a:off x="1646524" y="2821071"/>
            <a:ext cx="738900" cy="738900"/>
          </a:xfrm>
          <a:prstGeom prst="donut">
            <a:avLst>
              <a:gd name="adj" fmla="val 15621"/>
            </a:avLst>
          </a:prstGeom>
          <a:solidFill>
            <a:srgbClr val="0B1022">
              <a:alpha val="19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63"/>
          <p:cNvSpPr/>
          <p:nvPr/>
        </p:nvSpPr>
        <p:spPr>
          <a:xfrm>
            <a:off x="1646455" y="2821002"/>
            <a:ext cx="738900" cy="738900"/>
          </a:xfrm>
          <a:prstGeom prst="blockArc">
            <a:avLst>
              <a:gd name="adj1" fmla="val 10951837"/>
              <a:gd name="adj2" fmla="val 115894"/>
              <a:gd name="adj3" fmla="val 15282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3"/>
          <p:cNvSpPr txBox="1"/>
          <p:nvPr/>
        </p:nvSpPr>
        <p:spPr>
          <a:xfrm>
            <a:off x="1646463" y="2990428"/>
            <a:ext cx="7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50%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1" name="Google Shape;1921;p63"/>
          <p:cNvSpPr txBox="1"/>
          <p:nvPr/>
        </p:nvSpPr>
        <p:spPr>
          <a:xfrm>
            <a:off x="2581785" y="2844672"/>
            <a:ext cx="14181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Neptune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22" name="Google Shape;1922;p63"/>
          <p:cNvSpPr txBox="1"/>
          <p:nvPr/>
        </p:nvSpPr>
        <p:spPr>
          <a:xfrm>
            <a:off x="2581785" y="3159747"/>
            <a:ext cx="2528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Neptune is the farthest planet from the Sun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3" name="Google Shape;1923;p63"/>
          <p:cNvSpPr txBox="1"/>
          <p:nvPr/>
        </p:nvSpPr>
        <p:spPr>
          <a:xfrm>
            <a:off x="1232300" y="1338275"/>
            <a:ext cx="239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Activity resource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1924" name="Google Shape;1924;p63"/>
          <p:cNvGrpSpPr/>
          <p:nvPr/>
        </p:nvGrpSpPr>
        <p:grpSpPr>
          <a:xfrm>
            <a:off x="2209127" y="3877722"/>
            <a:ext cx="2527996" cy="153600"/>
            <a:chOff x="1380880" y="2850193"/>
            <a:chExt cx="2877300" cy="153600"/>
          </a:xfrm>
        </p:grpSpPr>
        <p:sp>
          <p:nvSpPr>
            <p:cNvPr id="1925" name="Google Shape;1925;p63"/>
            <p:cNvSpPr/>
            <p:nvPr/>
          </p:nvSpPr>
          <p:spPr>
            <a:xfrm rot="5400000" flipH="1">
              <a:off x="2742730" y="1488343"/>
              <a:ext cx="153600" cy="28773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545E66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3"/>
            <p:cNvSpPr/>
            <p:nvPr/>
          </p:nvSpPr>
          <p:spPr>
            <a:xfrm rot="5400000" flipH="1">
              <a:off x="2320115" y="1921796"/>
              <a:ext cx="144600" cy="20118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7" name="Google Shape;1927;p63"/>
          <p:cNvGrpSpPr/>
          <p:nvPr/>
        </p:nvGrpSpPr>
        <p:grpSpPr>
          <a:xfrm>
            <a:off x="2209127" y="4159847"/>
            <a:ext cx="2527996" cy="153600"/>
            <a:chOff x="1380880" y="3132318"/>
            <a:chExt cx="2877300" cy="153600"/>
          </a:xfrm>
        </p:grpSpPr>
        <p:sp>
          <p:nvSpPr>
            <p:cNvPr id="1928" name="Google Shape;1928;p63"/>
            <p:cNvSpPr/>
            <p:nvPr/>
          </p:nvSpPr>
          <p:spPr>
            <a:xfrm rot="5400000" flipH="1">
              <a:off x="2742730" y="1770468"/>
              <a:ext cx="153600" cy="28773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545E66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3"/>
            <p:cNvSpPr/>
            <p:nvPr/>
          </p:nvSpPr>
          <p:spPr>
            <a:xfrm rot="5400000" flipH="1">
              <a:off x="2509469" y="2014469"/>
              <a:ext cx="144600" cy="23907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0" name="Google Shape;1930;p63"/>
          <p:cNvSpPr txBox="1"/>
          <p:nvPr/>
        </p:nvSpPr>
        <p:spPr>
          <a:xfrm>
            <a:off x="1286938" y="3832272"/>
            <a:ext cx="9222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Neptune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1" name="Google Shape;1931;p63"/>
          <p:cNvSpPr txBox="1"/>
          <p:nvPr/>
        </p:nvSpPr>
        <p:spPr>
          <a:xfrm>
            <a:off x="1286938" y="4108097"/>
            <a:ext cx="9222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Mars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2" name="Google Shape;1932;p63"/>
          <p:cNvSpPr txBox="1"/>
          <p:nvPr/>
        </p:nvSpPr>
        <p:spPr>
          <a:xfrm>
            <a:off x="4737063" y="3829997"/>
            <a:ext cx="684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65%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33" name="Google Shape;1933;p63"/>
          <p:cNvSpPr txBox="1"/>
          <p:nvPr/>
        </p:nvSpPr>
        <p:spPr>
          <a:xfrm>
            <a:off x="4737063" y="4115747"/>
            <a:ext cx="684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75%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34" name="Google Shape;1934;p63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5" name="Google Shape;1935;p63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936" name="Google Shape;1936;p63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7" name="Google Shape;1937;p63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38" name="Google Shape;1938;p63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63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63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63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63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63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4" name="Google Shape;1944;p63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945" name="Google Shape;1945;p63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6" name="Google Shape;1946;p63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64"/>
          <p:cNvSpPr/>
          <p:nvPr/>
        </p:nvSpPr>
        <p:spPr>
          <a:xfrm>
            <a:off x="1686950" y="3261575"/>
            <a:ext cx="5774100" cy="617100"/>
          </a:xfrm>
          <a:prstGeom prst="roundRect">
            <a:avLst>
              <a:gd name="adj" fmla="val 229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64"/>
          <p:cNvSpPr txBox="1">
            <a:spLocks noGrp="1"/>
          </p:cNvSpPr>
          <p:nvPr>
            <p:ph type="title"/>
          </p:nvPr>
        </p:nvSpPr>
        <p:spPr>
          <a:xfrm>
            <a:off x="2440200" y="2048225"/>
            <a:ext cx="426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953" name="Google Shape;1953;p64"/>
          <p:cNvSpPr txBox="1">
            <a:spLocks noGrp="1"/>
          </p:cNvSpPr>
          <p:nvPr>
            <p:ph type="subTitle" idx="4294967295"/>
          </p:nvPr>
        </p:nvSpPr>
        <p:spPr>
          <a:xfrm>
            <a:off x="1834150" y="3261600"/>
            <a:ext cx="54798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you can describe the topic of the section</a:t>
            </a:r>
            <a:endParaRPr/>
          </a:p>
        </p:txBody>
      </p:sp>
      <p:grpSp>
        <p:nvGrpSpPr>
          <p:cNvPr id="1954" name="Google Shape;1954;p64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955" name="Google Shape;1955;p6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6" name="Google Shape;1956;p6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7" name="Google Shape;1957;p6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58" name="Google Shape;1958;p64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1959" name="Google Shape;1959;p64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960" name="Google Shape;1960;p64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64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62" name="Google Shape;1962;p64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3" name="Google Shape;1963;p64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964" name="Google Shape;1964;p64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5" name="Google Shape;1965;p64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6" name="Google Shape;1966;p64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67" name="Google Shape;1967;p64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968" name="Google Shape;1968;p64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4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0" name="Google Shape;1970;p64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971" name="Google Shape;1971;p64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4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3" name="Google Shape;1973;p64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1974" name="Google Shape;1974;p64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5" name="Google Shape;1975;p64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6" name="Google Shape;1976;p64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77" name="Google Shape;1977;p64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8" name="Google Shape;1978;p64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979" name="Google Shape;1979;p64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0" name="Google Shape;1980;p64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1" name="Google Shape;1981;p64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64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64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64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64">
            <a:hlinkClick r:id="rId5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64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7" name="Google Shape;1987;p64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988" name="Google Shape;1988;p64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9" name="Google Shape;1989;p64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90" name="Google Shape;1990;p64"/>
          <p:cNvSpPr txBox="1">
            <a:spLocks noGrp="1"/>
          </p:cNvSpPr>
          <p:nvPr>
            <p:ph type="subTitle" idx="1"/>
          </p:nvPr>
        </p:nvSpPr>
        <p:spPr>
          <a:xfrm>
            <a:off x="1834150" y="3261600"/>
            <a:ext cx="5479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1991" name="Google Shape;1991;p64"/>
          <p:cNvSpPr txBox="1">
            <a:spLocks noGrp="1"/>
          </p:cNvSpPr>
          <p:nvPr>
            <p:ph type="title" idx="2"/>
          </p:nvPr>
        </p:nvSpPr>
        <p:spPr>
          <a:xfrm>
            <a:off x="3776825" y="11303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/>
          <p:nvPr/>
        </p:nvSpPr>
        <p:spPr>
          <a:xfrm>
            <a:off x="1981523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1"/>
          <p:cNvSpPr/>
          <p:nvPr/>
        </p:nvSpPr>
        <p:spPr>
          <a:xfrm>
            <a:off x="5347401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1"/>
          <p:cNvSpPr/>
          <p:nvPr/>
        </p:nvSpPr>
        <p:spPr>
          <a:xfrm>
            <a:off x="1974089" y="3059550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>
            <a:off x="5347401" y="3059550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1566950" y="1117850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>
            <a:off x="1566950" y="2754303"/>
            <a:ext cx="642000" cy="642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952113" y="1107130"/>
            <a:ext cx="642000" cy="6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1"/>
          <p:cNvSpPr/>
          <p:nvPr/>
        </p:nvSpPr>
        <p:spPr>
          <a:xfrm>
            <a:off x="4952113" y="2819783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title" idx="2"/>
          </p:nvPr>
        </p:nvSpPr>
        <p:spPr>
          <a:xfrm>
            <a:off x="1566950" y="117980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 idx="3"/>
          </p:nvPr>
        </p:nvSpPr>
        <p:spPr>
          <a:xfrm>
            <a:off x="4952100" y="116907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0" name="Google Shape;460;p41"/>
          <p:cNvSpPr txBox="1">
            <a:spLocks noGrp="1"/>
          </p:cNvSpPr>
          <p:nvPr>
            <p:ph type="title" idx="4"/>
          </p:nvPr>
        </p:nvSpPr>
        <p:spPr>
          <a:xfrm>
            <a:off x="1566938" y="281625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title" idx="5"/>
          </p:nvPr>
        </p:nvSpPr>
        <p:spPr>
          <a:xfrm>
            <a:off x="4952110" y="288172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6"/>
          </p:nvPr>
        </p:nvSpPr>
        <p:spPr>
          <a:xfrm>
            <a:off x="2086596" y="1546350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 idx="7"/>
          </p:nvPr>
        </p:nvSpPr>
        <p:spPr>
          <a:xfrm>
            <a:off x="2086596" y="3248329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464" name="Google Shape;464;p41"/>
          <p:cNvSpPr txBox="1">
            <a:spLocks noGrp="1"/>
          </p:cNvSpPr>
          <p:nvPr>
            <p:ph type="title" idx="8"/>
          </p:nvPr>
        </p:nvSpPr>
        <p:spPr>
          <a:xfrm>
            <a:off x="5459913" y="1546350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465" name="Google Shape;465;p41"/>
          <p:cNvSpPr txBox="1">
            <a:spLocks noGrp="1"/>
          </p:cNvSpPr>
          <p:nvPr>
            <p:ph type="title" idx="9"/>
          </p:nvPr>
        </p:nvSpPr>
        <p:spPr>
          <a:xfrm>
            <a:off x="5459913" y="3248323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466" name="Google Shape;466;p41"/>
          <p:cNvSpPr txBox="1">
            <a:spLocks noGrp="1"/>
          </p:cNvSpPr>
          <p:nvPr>
            <p:ph type="subTitle" idx="1"/>
          </p:nvPr>
        </p:nvSpPr>
        <p:spPr>
          <a:xfrm>
            <a:off x="2086600" y="18657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describe the topic of the section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3"/>
          </p:nvPr>
        </p:nvSpPr>
        <p:spPr>
          <a:xfrm>
            <a:off x="5459925" y="18657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describe the topic of the section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subTitle" idx="14"/>
          </p:nvPr>
        </p:nvSpPr>
        <p:spPr>
          <a:xfrm>
            <a:off x="2086600" y="3567677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describe the topic of the section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41"/>
          <p:cNvSpPr txBox="1">
            <a:spLocks noGrp="1"/>
          </p:cNvSpPr>
          <p:nvPr>
            <p:ph type="subTitle" idx="15"/>
          </p:nvPr>
        </p:nvSpPr>
        <p:spPr>
          <a:xfrm>
            <a:off x="5459925" y="3567675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describe the topic of the section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41"/>
          <p:cNvSpPr/>
          <p:nvPr/>
        </p:nvSpPr>
        <p:spPr>
          <a:xfrm rot="-5400000">
            <a:off x="181950" y="158792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41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472" name="Google Shape;472;p41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1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41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41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476" name="Google Shape;476;p41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477" name="Google Shape;477;p41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41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9" name="Google Shape;479;p41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0" name="Google Shape;480;p41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481" name="Google Shape;481;p41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41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41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4" name="Google Shape;484;p41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485" name="Google Shape;485;p41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1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488" name="Google Shape;488;p41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0" name="Google Shape;490;p41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491" name="Google Shape;491;p41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2" name="Google Shape;492;p41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41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41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5" name="Google Shape;495;p41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41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497" name="Google Shape;497;p41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41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9" name="Google Shape;499;p41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1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1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1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1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1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41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06" name="Google Shape;506;p41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41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/>
          <p:nvPr/>
        </p:nvSpPr>
        <p:spPr>
          <a:xfrm>
            <a:off x="1981523" y="985875"/>
            <a:ext cx="2470500" cy="76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1"/>
          <p:cNvSpPr/>
          <p:nvPr/>
        </p:nvSpPr>
        <p:spPr>
          <a:xfrm>
            <a:off x="5347401" y="985875"/>
            <a:ext cx="2470500" cy="77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1"/>
          <p:cNvSpPr/>
          <p:nvPr/>
        </p:nvSpPr>
        <p:spPr>
          <a:xfrm>
            <a:off x="1981523" y="2064403"/>
            <a:ext cx="2470500" cy="8226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>
            <a:off x="5354835" y="2064403"/>
            <a:ext cx="2470500" cy="8226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1566950" y="746150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>
            <a:off x="1574384" y="1759156"/>
            <a:ext cx="642000" cy="642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952113" y="735430"/>
            <a:ext cx="642000" cy="6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1"/>
          <p:cNvSpPr/>
          <p:nvPr/>
        </p:nvSpPr>
        <p:spPr>
          <a:xfrm>
            <a:off x="4959547" y="1824636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title" idx="2"/>
          </p:nvPr>
        </p:nvSpPr>
        <p:spPr>
          <a:xfrm>
            <a:off x="1566950" y="80810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 idx="3"/>
          </p:nvPr>
        </p:nvSpPr>
        <p:spPr>
          <a:xfrm>
            <a:off x="4952100" y="79737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60" name="Google Shape;460;p41"/>
          <p:cNvSpPr txBox="1">
            <a:spLocks noGrp="1"/>
          </p:cNvSpPr>
          <p:nvPr>
            <p:ph type="title" idx="4"/>
          </p:nvPr>
        </p:nvSpPr>
        <p:spPr>
          <a:xfrm>
            <a:off x="1574372" y="1821103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61" name="Google Shape;461;p41"/>
          <p:cNvSpPr txBox="1">
            <a:spLocks noGrp="1"/>
          </p:cNvSpPr>
          <p:nvPr>
            <p:ph type="title" idx="5"/>
          </p:nvPr>
        </p:nvSpPr>
        <p:spPr>
          <a:xfrm>
            <a:off x="4959544" y="1886578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 idx="7"/>
          </p:nvPr>
        </p:nvSpPr>
        <p:spPr>
          <a:xfrm>
            <a:off x="2094029" y="2253182"/>
            <a:ext cx="2098829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1600" dirty="0" err="1"/>
              <a:t>number_projects</a:t>
            </a:r>
            <a:r>
              <a:rPr lang="en-US" dirty="0"/>
              <a:t> </a:t>
            </a:r>
            <a:r>
              <a:rPr lang="en-US" sz="1200" b="0" dirty="0">
                <a:solidFill>
                  <a:schemeClr val="tx1"/>
                </a:solidFill>
                <a:latin typeface="+mj-lt"/>
              </a:rPr>
              <a:t>Number of projects assigned to an employee.</a:t>
            </a:r>
            <a:endParaRPr sz="1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4" name="Google Shape;464;p41"/>
          <p:cNvSpPr txBox="1">
            <a:spLocks noGrp="1"/>
          </p:cNvSpPr>
          <p:nvPr>
            <p:ph type="title" idx="8"/>
          </p:nvPr>
        </p:nvSpPr>
        <p:spPr>
          <a:xfrm>
            <a:off x="5526818" y="1051563"/>
            <a:ext cx="2286467" cy="584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1600" dirty="0" err="1"/>
              <a:t>last_evaluation</a:t>
            </a:r>
            <a:br>
              <a:rPr lang="en-US" sz="1200" dirty="0"/>
            </a:br>
            <a:r>
              <a:rPr lang="en-US" sz="1200" b="0" dirty="0">
                <a:solidFill>
                  <a:schemeClr val="tx1"/>
                </a:solidFill>
                <a:latin typeface="+mn-lt"/>
              </a:rPr>
              <a:t>Performance evaluated by the employer (range: 0-1).</a:t>
            </a:r>
            <a:endParaRPr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5" name="Google Shape;465;p41"/>
          <p:cNvSpPr txBox="1">
            <a:spLocks noGrp="1"/>
          </p:cNvSpPr>
          <p:nvPr>
            <p:ph type="title" idx="9"/>
          </p:nvPr>
        </p:nvSpPr>
        <p:spPr>
          <a:xfrm>
            <a:off x="5467347" y="2253176"/>
            <a:ext cx="2345938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1400" dirty="0" err="1"/>
              <a:t>average_monthly_hours</a:t>
            </a:r>
            <a:r>
              <a:rPr lang="en-US" dirty="0"/>
              <a:t> </a:t>
            </a:r>
            <a:r>
              <a:rPr lang="en-US" sz="1100" b="0" dirty="0">
                <a:solidFill>
                  <a:schemeClr val="tx1"/>
                </a:solidFill>
                <a:latin typeface="+mj-lt"/>
              </a:rPr>
              <a:t>Average monthly hours worked by an employee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endParaRPr sz="1100" b="0" dirty="0">
              <a:solidFill>
                <a:schemeClr val="tx1"/>
              </a:solidFill>
            </a:endParaRPr>
          </a:p>
        </p:txBody>
      </p:sp>
      <p:sp>
        <p:nvSpPr>
          <p:cNvPr id="470" name="Google Shape;470;p41"/>
          <p:cNvSpPr/>
          <p:nvPr/>
        </p:nvSpPr>
        <p:spPr>
          <a:xfrm rot="-5400000">
            <a:off x="181950" y="158792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41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472" name="Google Shape;472;p41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1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41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41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476" name="Google Shape;476;p41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477" name="Google Shape;477;p41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41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9" name="Google Shape;479;p41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0" name="Google Shape;480;p41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481" name="Google Shape;481;p41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41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41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4" name="Google Shape;484;p41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485" name="Google Shape;485;p41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1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488" name="Google Shape;488;p41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0" name="Google Shape;490;p41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491" name="Google Shape;491;p41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2" name="Google Shape;492;p41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41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41"/>
          <p:cNvSpPr txBox="1">
            <a:spLocks noGrp="1"/>
          </p:cNvSpPr>
          <p:nvPr>
            <p:ph type="title"/>
          </p:nvPr>
        </p:nvSpPr>
        <p:spPr>
          <a:xfrm>
            <a:off x="648000" y="124758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Overview of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495" name="Google Shape;495;p41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41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497" name="Google Shape;497;p41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41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9" name="Google Shape;499;p41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1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1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1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1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1">
            <a:hlinkClick r:id="" action="ppaction://hlinkshowjump?jump=previousslide"/>
          </p:cNvPr>
          <p:cNvSpPr/>
          <p:nvPr/>
        </p:nvSpPr>
        <p:spPr>
          <a:xfrm>
            <a:off x="8654437" y="3811131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41"/>
          <p:cNvGrpSpPr/>
          <p:nvPr/>
        </p:nvGrpSpPr>
        <p:grpSpPr>
          <a:xfrm>
            <a:off x="8745348" y="3934294"/>
            <a:ext cx="119400" cy="54900"/>
            <a:chOff x="8745348" y="3979338"/>
            <a:chExt cx="119400" cy="54900"/>
          </a:xfrm>
        </p:grpSpPr>
        <p:cxnSp>
          <p:nvCxnSpPr>
            <p:cNvPr id="506" name="Google Shape;506;p41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41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Rectangle 2"/>
          <p:cNvSpPr>
            <a:spLocks noGrp="1" noChangeArrowheads="1"/>
          </p:cNvSpPr>
          <p:nvPr>
            <p:ph type="title" idx="6"/>
          </p:nvPr>
        </p:nvSpPr>
        <p:spPr bwMode="auto">
          <a:xfrm>
            <a:off x="2085975" y="1051563"/>
            <a:ext cx="21589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  <a:buSzTx/>
            </a:pPr>
            <a:r>
              <a:rPr lang="en-US" altLang="ar-SA" sz="1600" dirty="0" err="1">
                <a:solidFill>
                  <a:schemeClr val="bg1">
                    <a:lumMod val="25000"/>
                  </a:schemeClr>
                </a:solidFill>
                <a:latin typeface="Open Sans"/>
              </a:rPr>
              <a:t>satisfaction_level</a:t>
            </a:r>
            <a:br>
              <a:rPr lang="en-US" altLang="ar-SA" sz="1600" b="0" dirty="0"/>
            </a:br>
            <a:r>
              <a:rPr lang="en-US" altLang="ar-SA" sz="1200" b="0" dirty="0"/>
              <a:t>Employee satisfaction point (range: 0-1).</a:t>
            </a:r>
            <a:endParaRPr kumimoji="0" lang="ar-SA" altLang="ar-S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2" name="Google Shape;450;p41"/>
          <p:cNvSpPr/>
          <p:nvPr/>
        </p:nvSpPr>
        <p:spPr>
          <a:xfrm>
            <a:off x="1988945" y="3149509"/>
            <a:ext cx="2470500" cy="76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51;p41"/>
          <p:cNvSpPr/>
          <p:nvPr/>
        </p:nvSpPr>
        <p:spPr>
          <a:xfrm>
            <a:off x="5354823" y="3149509"/>
            <a:ext cx="2470500" cy="77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52;p41"/>
          <p:cNvSpPr/>
          <p:nvPr/>
        </p:nvSpPr>
        <p:spPr>
          <a:xfrm>
            <a:off x="1988945" y="4228037"/>
            <a:ext cx="2470500" cy="8226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53;p41"/>
          <p:cNvSpPr/>
          <p:nvPr/>
        </p:nvSpPr>
        <p:spPr>
          <a:xfrm>
            <a:off x="5362257" y="4228037"/>
            <a:ext cx="2525372" cy="8226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54;p41"/>
          <p:cNvSpPr/>
          <p:nvPr/>
        </p:nvSpPr>
        <p:spPr>
          <a:xfrm>
            <a:off x="1574372" y="2909784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55;p41"/>
          <p:cNvSpPr/>
          <p:nvPr/>
        </p:nvSpPr>
        <p:spPr>
          <a:xfrm>
            <a:off x="1581806" y="3922790"/>
            <a:ext cx="642000" cy="642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56;p41"/>
          <p:cNvSpPr/>
          <p:nvPr/>
        </p:nvSpPr>
        <p:spPr>
          <a:xfrm>
            <a:off x="4959535" y="2899064"/>
            <a:ext cx="642000" cy="6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57;p41"/>
          <p:cNvSpPr/>
          <p:nvPr/>
        </p:nvSpPr>
        <p:spPr>
          <a:xfrm>
            <a:off x="4966969" y="3988270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58;p41"/>
          <p:cNvSpPr txBox="1">
            <a:spLocks/>
          </p:cNvSpPr>
          <p:nvPr/>
        </p:nvSpPr>
        <p:spPr>
          <a:xfrm>
            <a:off x="1574372" y="2971734"/>
            <a:ext cx="642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SzPts val="990"/>
            </a:pPr>
            <a:r>
              <a:rPr lang="en" dirty="0"/>
              <a:t>05</a:t>
            </a:r>
          </a:p>
        </p:txBody>
      </p:sp>
      <p:sp>
        <p:nvSpPr>
          <p:cNvPr id="91" name="Google Shape;459;p41"/>
          <p:cNvSpPr txBox="1">
            <a:spLocks/>
          </p:cNvSpPr>
          <p:nvPr/>
        </p:nvSpPr>
        <p:spPr>
          <a:xfrm>
            <a:off x="4959522" y="2961009"/>
            <a:ext cx="642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SzPts val="990"/>
            </a:pPr>
            <a:r>
              <a:rPr lang="en" dirty="0"/>
              <a:t>06</a:t>
            </a:r>
          </a:p>
        </p:txBody>
      </p:sp>
      <p:sp>
        <p:nvSpPr>
          <p:cNvPr id="92" name="Google Shape;460;p41"/>
          <p:cNvSpPr txBox="1">
            <a:spLocks/>
          </p:cNvSpPr>
          <p:nvPr/>
        </p:nvSpPr>
        <p:spPr>
          <a:xfrm>
            <a:off x="1581794" y="3984737"/>
            <a:ext cx="642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SzPts val="990"/>
            </a:pPr>
            <a:r>
              <a:rPr lang="en" dirty="0"/>
              <a:t>07</a:t>
            </a:r>
          </a:p>
        </p:txBody>
      </p:sp>
      <p:sp>
        <p:nvSpPr>
          <p:cNvPr id="93" name="Google Shape;461;p41"/>
          <p:cNvSpPr txBox="1">
            <a:spLocks/>
          </p:cNvSpPr>
          <p:nvPr/>
        </p:nvSpPr>
        <p:spPr>
          <a:xfrm>
            <a:off x="4966966" y="4050212"/>
            <a:ext cx="642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SzPts val="990"/>
            </a:pPr>
            <a:r>
              <a:rPr lang="en" dirty="0"/>
              <a:t>08</a:t>
            </a:r>
          </a:p>
        </p:txBody>
      </p:sp>
      <p:sp>
        <p:nvSpPr>
          <p:cNvPr id="94" name="Google Shape;463;p41"/>
          <p:cNvSpPr txBox="1">
            <a:spLocks/>
          </p:cNvSpPr>
          <p:nvPr/>
        </p:nvSpPr>
        <p:spPr>
          <a:xfrm>
            <a:off x="2101451" y="4416816"/>
            <a:ext cx="2493998" cy="46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02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SzPts val="990"/>
            </a:pPr>
            <a:r>
              <a:rPr lang="en-US" sz="1600" dirty="0"/>
              <a:t>promotion_last_5years </a:t>
            </a:r>
            <a:r>
              <a:rPr lang="en-US" sz="1200" b="0" dirty="0">
                <a:solidFill>
                  <a:schemeClr val="tx1"/>
                </a:solidFill>
                <a:latin typeface="+mj-lt"/>
              </a:rPr>
              <a:t>Whether an employee had a promotion in the last 5 years (Yes/No).</a:t>
            </a:r>
          </a:p>
        </p:txBody>
      </p:sp>
      <p:sp>
        <p:nvSpPr>
          <p:cNvPr id="95" name="Google Shape;464;p41"/>
          <p:cNvSpPr txBox="1">
            <a:spLocks/>
          </p:cNvSpPr>
          <p:nvPr/>
        </p:nvSpPr>
        <p:spPr>
          <a:xfrm>
            <a:off x="5534240" y="3215197"/>
            <a:ext cx="2286467" cy="5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02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SzPts val="990"/>
            </a:pPr>
            <a:r>
              <a:rPr lang="en-US" sz="1600" dirty="0" err="1"/>
              <a:t>work_accident</a:t>
            </a:r>
            <a:br>
              <a:rPr lang="en-US" sz="1200" dirty="0"/>
            </a:br>
            <a:r>
              <a:rPr lang="en-US" sz="1200" b="0" dirty="0">
                <a:solidFill>
                  <a:schemeClr val="tx1"/>
                </a:solidFill>
                <a:latin typeface="+mn-lt"/>
              </a:rPr>
              <a:t>Whether an employee had a work accident (Yes/No).</a:t>
            </a:r>
          </a:p>
        </p:txBody>
      </p:sp>
      <p:sp>
        <p:nvSpPr>
          <p:cNvPr id="96" name="Google Shape;465;p41"/>
          <p:cNvSpPr txBox="1">
            <a:spLocks/>
          </p:cNvSpPr>
          <p:nvPr/>
        </p:nvSpPr>
        <p:spPr>
          <a:xfrm>
            <a:off x="5354823" y="4433805"/>
            <a:ext cx="2765387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02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>
              <a:buSzPts val="990"/>
            </a:pPr>
            <a:r>
              <a:rPr lang="en-US" sz="1600" dirty="0"/>
              <a:t>Departments </a:t>
            </a:r>
          </a:p>
          <a:p>
            <a:pPr>
              <a:buSzPts val="990"/>
            </a:pPr>
            <a:r>
              <a:rPr lang="en-US" sz="1600" dirty="0"/>
              <a:t>Salary:</a:t>
            </a:r>
            <a:r>
              <a:rPr lang="en-US" sz="1200" b="0" dirty="0">
                <a:solidFill>
                  <a:schemeClr val="tx1"/>
                </a:solidFill>
                <a:latin typeface="+mj-lt"/>
              </a:rPr>
              <a:t> (low, medium, high). </a:t>
            </a:r>
            <a:endParaRPr lang="en-US" sz="1600" b="0" dirty="0">
              <a:solidFill>
                <a:schemeClr val="tx1"/>
              </a:solidFill>
              <a:latin typeface="+mj-lt"/>
            </a:endParaRPr>
          </a:p>
          <a:p>
            <a:pPr>
              <a:buSzPts val="990"/>
            </a:pPr>
            <a:r>
              <a:rPr lang="en-US" sz="1600" dirty="0" err="1"/>
              <a:t>left:</a:t>
            </a:r>
            <a:r>
              <a:rPr lang="en-US" sz="1200" b="0" dirty="0" err="1">
                <a:solidFill>
                  <a:schemeClr val="tx1"/>
                </a:solidFill>
              </a:rPr>
              <a:t>employee</a:t>
            </a:r>
            <a:r>
              <a:rPr lang="en-US" sz="1200" b="0" dirty="0">
                <a:solidFill>
                  <a:schemeClr val="tx1"/>
                </a:solidFill>
              </a:rPr>
              <a:t> left (1) or not (0).</a:t>
            </a:r>
          </a:p>
        </p:txBody>
      </p:sp>
      <p:sp>
        <p:nvSpPr>
          <p:cNvPr id="97" name="Rectangle 2"/>
          <p:cNvSpPr txBox="1">
            <a:spLocks noChangeArrowheads="1"/>
          </p:cNvSpPr>
          <p:nvPr/>
        </p:nvSpPr>
        <p:spPr bwMode="auto">
          <a:xfrm>
            <a:off x="2085975" y="3230515"/>
            <a:ext cx="23734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Open Sans"/>
              <a:buNone/>
              <a:defRPr sz="202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Open Sans"/>
                <a:sym typeface="Open Sans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Open Sans"/>
                <a:sym typeface="Open Sans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Open Sans"/>
                <a:sym typeface="Open Sans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Open Sans"/>
                <a:sym typeface="Open Sans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Open Sans"/>
                <a:sym typeface="Open Sans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Open Sans"/>
                <a:sym typeface="Open Sans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Open Sans"/>
                <a:sym typeface="Open Sans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Open Sans"/>
                <a:sym typeface="Open Sans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Tx/>
            </a:pPr>
            <a:r>
              <a:rPr lang="en-US" altLang="ar-SA" sz="1600" dirty="0" err="1">
                <a:solidFill>
                  <a:schemeClr val="bg1">
                    <a:lumMod val="25000"/>
                  </a:schemeClr>
                </a:solidFill>
                <a:latin typeface="Open Sans"/>
              </a:rPr>
              <a:t>time_spent_company</a:t>
            </a:r>
            <a:br>
              <a:rPr lang="en-US" altLang="ar-SA" sz="1600" b="0" dirty="0"/>
            </a:br>
            <a:r>
              <a:rPr lang="en-US" altLang="ar-SA" sz="1200" b="0" dirty="0"/>
              <a:t>Employee experience in years.</a:t>
            </a:r>
            <a:endParaRPr lang="ar-SA" altLang="ar-SA" sz="1200" b="0" dirty="0"/>
          </a:p>
        </p:txBody>
      </p:sp>
    </p:spTree>
    <p:extLst>
      <p:ext uri="{BB962C8B-B14F-4D97-AF65-F5344CB8AC3E}">
        <p14:creationId xmlns:p14="http://schemas.microsoft.com/office/powerpoint/2010/main" val="21243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65"/>
          <p:cNvSpPr/>
          <p:nvPr/>
        </p:nvSpPr>
        <p:spPr>
          <a:xfrm>
            <a:off x="1993350" y="1602188"/>
            <a:ext cx="2489400" cy="112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65"/>
          <p:cNvSpPr/>
          <p:nvPr/>
        </p:nvSpPr>
        <p:spPr>
          <a:xfrm>
            <a:off x="1993350" y="3270758"/>
            <a:ext cx="2489400" cy="112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65"/>
          <p:cNvSpPr/>
          <p:nvPr/>
        </p:nvSpPr>
        <p:spPr>
          <a:xfrm rot="-5400000">
            <a:off x="188250" y="4182150"/>
            <a:ext cx="423000" cy="66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9" name="Google Shape;1999;p65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000" name="Google Shape;2000;p65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1" name="Google Shape;2001;p65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2" name="Google Shape;2002;p65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3" name="Google Shape;2003;p65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004" name="Google Shape;2004;p65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005" name="Google Shape;2005;p65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6" name="Google Shape;2006;p65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07" name="Google Shape;2007;p65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08" name="Google Shape;2008;p65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009" name="Google Shape;2009;p65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0" name="Google Shape;2010;p65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1" name="Google Shape;2011;p65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2" name="Google Shape;2012;p65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013" name="Google Shape;2013;p65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5" name="Google Shape;2015;p65"/>
          <p:cNvSpPr/>
          <p:nvPr/>
        </p:nvSpPr>
        <p:spPr>
          <a:xfrm>
            <a:off x="5262975" y="3270751"/>
            <a:ext cx="2489400" cy="112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65"/>
          <p:cNvSpPr/>
          <p:nvPr/>
        </p:nvSpPr>
        <p:spPr>
          <a:xfrm>
            <a:off x="5262975" y="1608566"/>
            <a:ext cx="2489400" cy="112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7" name="Google Shape;2017;p65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018" name="Google Shape;2018;p65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5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0" name="Google Shape;2020;p65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021" name="Google Shape;2021;p65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2" name="Google Shape;2022;p65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3" name="Google Shape;2023;p65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4" name="Google Shape;2024;p65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columns</a:t>
            </a:r>
            <a:endParaRPr/>
          </a:p>
        </p:txBody>
      </p:sp>
      <p:sp>
        <p:nvSpPr>
          <p:cNvPr id="2025" name="Google Shape;2025;p65"/>
          <p:cNvSpPr txBox="1">
            <a:spLocks noGrp="1"/>
          </p:cNvSpPr>
          <p:nvPr>
            <p:ph type="title" idx="3"/>
          </p:nvPr>
        </p:nvSpPr>
        <p:spPr>
          <a:xfrm>
            <a:off x="2198275" y="1764800"/>
            <a:ext cx="2120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Mars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6" name="Google Shape;2026;p65"/>
          <p:cNvSpPr txBox="1">
            <a:spLocks noGrp="1"/>
          </p:cNvSpPr>
          <p:nvPr>
            <p:ph type="subTitle" idx="4"/>
          </p:nvPr>
        </p:nvSpPr>
        <p:spPr>
          <a:xfrm>
            <a:off x="2198275" y="2027001"/>
            <a:ext cx="2120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Mars is a cold place. It’s full of iron oxide dust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7" name="Google Shape;2027;p65"/>
          <p:cNvSpPr txBox="1">
            <a:spLocks noGrp="1"/>
          </p:cNvSpPr>
          <p:nvPr>
            <p:ph type="title" idx="7"/>
          </p:nvPr>
        </p:nvSpPr>
        <p:spPr>
          <a:xfrm>
            <a:off x="2198275" y="3419094"/>
            <a:ext cx="21207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Mercury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8" name="Google Shape;2028;p65"/>
          <p:cNvSpPr txBox="1">
            <a:spLocks noGrp="1"/>
          </p:cNvSpPr>
          <p:nvPr>
            <p:ph type="subTitle" idx="8"/>
          </p:nvPr>
        </p:nvSpPr>
        <p:spPr>
          <a:xfrm>
            <a:off x="2198275" y="3680325"/>
            <a:ext cx="2120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Mercury is the closest planet to the Sun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9" name="Google Shape;2029;p65"/>
          <p:cNvSpPr/>
          <p:nvPr/>
        </p:nvSpPr>
        <p:spPr>
          <a:xfrm>
            <a:off x="1491375" y="1104238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65"/>
          <p:cNvSpPr txBox="1">
            <a:spLocks noGrp="1"/>
          </p:cNvSpPr>
          <p:nvPr>
            <p:ph type="title" idx="2"/>
          </p:nvPr>
        </p:nvSpPr>
        <p:spPr>
          <a:xfrm>
            <a:off x="5467875" y="1764800"/>
            <a:ext cx="2120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Jupiter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1" name="Google Shape;2031;p65"/>
          <p:cNvSpPr/>
          <p:nvPr/>
        </p:nvSpPr>
        <p:spPr>
          <a:xfrm>
            <a:off x="1491375" y="2766413"/>
            <a:ext cx="756000" cy="756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65"/>
          <p:cNvSpPr/>
          <p:nvPr/>
        </p:nvSpPr>
        <p:spPr>
          <a:xfrm>
            <a:off x="1652738" y="1269352"/>
            <a:ext cx="433284" cy="422781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65"/>
          <p:cNvSpPr txBox="1">
            <a:spLocks noGrp="1"/>
          </p:cNvSpPr>
          <p:nvPr>
            <p:ph type="subTitle" idx="1"/>
          </p:nvPr>
        </p:nvSpPr>
        <p:spPr>
          <a:xfrm>
            <a:off x="5467875" y="2028085"/>
            <a:ext cx="2120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the biggest planet in the Solar System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034" name="Google Shape;2034;p65"/>
          <p:cNvGrpSpPr/>
          <p:nvPr/>
        </p:nvGrpSpPr>
        <p:grpSpPr>
          <a:xfrm>
            <a:off x="1656145" y="2934037"/>
            <a:ext cx="426462" cy="420796"/>
            <a:chOff x="-6713450" y="2397900"/>
            <a:chExt cx="295375" cy="291450"/>
          </a:xfrm>
        </p:grpSpPr>
        <p:sp>
          <p:nvSpPr>
            <p:cNvPr id="2035" name="Google Shape;2035;p65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7" name="Google Shape;2037;p65"/>
          <p:cNvSpPr txBox="1">
            <a:spLocks noGrp="1"/>
          </p:cNvSpPr>
          <p:nvPr>
            <p:ph type="title" idx="5"/>
          </p:nvPr>
        </p:nvSpPr>
        <p:spPr>
          <a:xfrm>
            <a:off x="5467875" y="3418250"/>
            <a:ext cx="2120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Saturn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8" name="Google Shape;2038;p65"/>
          <p:cNvSpPr txBox="1">
            <a:spLocks noGrp="1"/>
          </p:cNvSpPr>
          <p:nvPr>
            <p:ph type="subTitle" idx="6"/>
          </p:nvPr>
        </p:nvSpPr>
        <p:spPr>
          <a:xfrm>
            <a:off x="5467875" y="3680325"/>
            <a:ext cx="2120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Saturn is the ringed planet. It’s a gas giant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9" name="Google Shape;2039;p65"/>
          <p:cNvSpPr/>
          <p:nvPr/>
        </p:nvSpPr>
        <p:spPr>
          <a:xfrm>
            <a:off x="4777238" y="1102738"/>
            <a:ext cx="756000" cy="756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65"/>
          <p:cNvSpPr/>
          <p:nvPr/>
        </p:nvSpPr>
        <p:spPr>
          <a:xfrm>
            <a:off x="4777238" y="2764913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65"/>
          <p:cNvSpPr/>
          <p:nvPr/>
        </p:nvSpPr>
        <p:spPr>
          <a:xfrm>
            <a:off x="4944846" y="1272413"/>
            <a:ext cx="420796" cy="419677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2" name="Google Shape;2042;p65"/>
          <p:cNvGrpSpPr/>
          <p:nvPr/>
        </p:nvGrpSpPr>
        <p:grpSpPr>
          <a:xfrm>
            <a:off x="4944857" y="2931964"/>
            <a:ext cx="420796" cy="421914"/>
            <a:chOff x="-1700225" y="2768875"/>
            <a:chExt cx="291450" cy="292225"/>
          </a:xfrm>
        </p:grpSpPr>
        <p:sp>
          <p:nvSpPr>
            <p:cNvPr id="2043" name="Google Shape;2043;p65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5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5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9" name="Google Shape;2049;p65"/>
          <p:cNvGrpSpPr/>
          <p:nvPr/>
        </p:nvGrpSpPr>
        <p:grpSpPr>
          <a:xfrm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050" name="Google Shape;2050;p65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1" name="Google Shape;2051;p65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2" name="Google Shape;2052;p65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3" name="Google Shape;2053;p65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054" name="Google Shape;2054;p65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5" name="Google Shape;2055;p65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6" name="Google Shape;2056;p65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65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65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65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65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65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2" name="Google Shape;2062;p65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2063" name="Google Shape;2063;p65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4" name="Google Shape;2064;p65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66"/>
          <p:cNvSpPr/>
          <p:nvPr/>
        </p:nvSpPr>
        <p:spPr>
          <a:xfrm>
            <a:off x="1228700" y="1316725"/>
            <a:ext cx="6733500" cy="3019500"/>
          </a:xfrm>
          <a:prstGeom prst="roundRect">
            <a:avLst>
              <a:gd name="adj" fmla="val 726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66"/>
          <p:cNvSpPr/>
          <p:nvPr/>
        </p:nvSpPr>
        <p:spPr>
          <a:xfrm rot="-5400000">
            <a:off x="188250" y="4182150"/>
            <a:ext cx="423000" cy="66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1" name="Google Shape;2071;p66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072" name="Google Shape;2072;p66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66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66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5" name="Google Shape;2075;p66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076" name="Google Shape;2076;p66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077" name="Google Shape;2077;p66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66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79" name="Google Shape;2079;p66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0" name="Google Shape;2080;p66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081" name="Google Shape;2081;p66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2" name="Google Shape;2082;p66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3" name="Google Shape;2083;p66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84" name="Google Shape;2084;p66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085" name="Google Shape;2085;p66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6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7" name="Google Shape;2087;p66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088" name="Google Shape;2088;p66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6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0" name="Google Shape;2090;p66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091" name="Google Shape;2091;p66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92" name="Google Shape;2092;p66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3" name="Google Shape;2093;p66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94" name="Google Shape;2094;p6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  <p:graphicFrame>
        <p:nvGraphicFramePr>
          <p:cNvPr id="2095" name="Google Shape;2095;p66"/>
          <p:cNvGraphicFramePr/>
          <p:nvPr/>
        </p:nvGraphicFramePr>
        <p:xfrm>
          <a:off x="1357625" y="1463950"/>
          <a:ext cx="6428750" cy="2685950"/>
        </p:xfrm>
        <a:graphic>
          <a:graphicData uri="http://schemas.openxmlformats.org/drawingml/2006/table">
            <a:tbl>
              <a:tblPr>
                <a:noFill/>
                <a:tableStyleId>{934A382D-FA03-4A41-81B5-1FF59DD3154B}</a:tableStyleId>
              </a:tblPr>
              <a:tblGrid>
                <a:gridCol w="1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Mars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1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Jupiter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1890073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Neptune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3"/>
                        </a:gs>
                      </a:gsLst>
                      <a:lin ang="1890073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Venus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4"/>
                        </a:gs>
                      </a:gsLst>
                      <a:lin ang="1890073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4"/>
                        </a:gs>
                      </a:gsLst>
                      <a:lin ang="1890073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Sales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3"/>
                        </a:gs>
                      </a:gsLst>
                      <a:lin ang="1890073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Taxes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1890073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Write here your metrics</a:t>
                      </a:r>
                      <a:endParaRPr>
                        <a:solidFill>
                          <a:schemeClr val="lt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126000" marR="126000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96" name="Google Shape;2096;p66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7" name="Google Shape;2097;p66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098" name="Google Shape;2098;p66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9" name="Google Shape;2099;p66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00" name="Google Shape;2100;p66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66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66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66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66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66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6" name="Google Shape;2106;p66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2107" name="Google Shape;2107;p66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8" name="Google Shape;2108;p66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7"/>
          <p:cNvSpPr/>
          <p:nvPr/>
        </p:nvSpPr>
        <p:spPr>
          <a:xfrm rot="-5400000">
            <a:off x="188250" y="4182150"/>
            <a:ext cx="423000" cy="66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4" name="Google Shape;2114;p67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115" name="Google Shape;2115;p67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6" name="Google Shape;2116;p67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7" name="Google Shape;2117;p67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18" name="Google Shape;2118;p67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119" name="Google Shape;2119;p67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120" name="Google Shape;2120;p67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1" name="Google Shape;2121;p67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22" name="Google Shape;2122;p67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23" name="Google Shape;2123;p67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124" name="Google Shape;2124;p67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5" name="Google Shape;2125;p67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6" name="Google Shape;2126;p67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7" name="Google Shape;2127;p67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128" name="Google Shape;2128;p67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7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67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131" name="Google Shape;2131;p67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7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3" name="Google Shape;2133;p67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134" name="Google Shape;2134;p67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5" name="Google Shape;2135;p67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6" name="Google Shape;2136;p67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37" name="Google Shape;2137;p6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</a:t>
            </a:r>
            <a:endParaRPr/>
          </a:p>
        </p:txBody>
      </p:sp>
      <p:cxnSp>
        <p:nvCxnSpPr>
          <p:cNvPr id="2138" name="Google Shape;2138;p67"/>
          <p:cNvCxnSpPr>
            <a:stCxn id="2139" idx="3"/>
            <a:endCxn id="2140" idx="1"/>
          </p:cNvCxnSpPr>
          <p:nvPr/>
        </p:nvCxnSpPr>
        <p:spPr>
          <a:xfrm>
            <a:off x="2524125" y="2822225"/>
            <a:ext cx="546300" cy="847500"/>
          </a:xfrm>
          <a:prstGeom prst="bentConnector3">
            <a:avLst>
              <a:gd name="adj1" fmla="val 4998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1" name="Google Shape;2141;p67"/>
          <p:cNvCxnSpPr>
            <a:stCxn id="2139" idx="3"/>
            <a:endCxn id="2142" idx="1"/>
          </p:cNvCxnSpPr>
          <p:nvPr/>
        </p:nvCxnSpPr>
        <p:spPr>
          <a:xfrm rot="10800000" flipH="1">
            <a:off x="2524125" y="2002625"/>
            <a:ext cx="546300" cy="819600"/>
          </a:xfrm>
          <a:prstGeom prst="bentConnector3">
            <a:avLst>
              <a:gd name="adj1" fmla="val 4998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9" name="Google Shape;2139;p67"/>
          <p:cNvSpPr/>
          <p:nvPr/>
        </p:nvSpPr>
        <p:spPr>
          <a:xfrm>
            <a:off x="1575525" y="2559575"/>
            <a:ext cx="948600" cy="52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CEO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2" name="Google Shape;2142;p67"/>
          <p:cNvSpPr/>
          <p:nvPr/>
        </p:nvSpPr>
        <p:spPr>
          <a:xfrm>
            <a:off x="3070275" y="1739924"/>
            <a:ext cx="2020500" cy="52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MK Department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0" name="Google Shape;2140;p67"/>
          <p:cNvSpPr/>
          <p:nvPr/>
        </p:nvSpPr>
        <p:spPr>
          <a:xfrm>
            <a:off x="3070275" y="3407124"/>
            <a:ext cx="2020500" cy="52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HR Department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3" name="Google Shape;2143;p67"/>
          <p:cNvSpPr/>
          <p:nvPr/>
        </p:nvSpPr>
        <p:spPr>
          <a:xfrm>
            <a:off x="5624175" y="1353138"/>
            <a:ext cx="2020500" cy="52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Employee name</a:t>
            </a:r>
            <a:endParaRPr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144" name="Google Shape;2144;p67"/>
          <p:cNvSpPr/>
          <p:nvPr/>
        </p:nvSpPr>
        <p:spPr>
          <a:xfrm>
            <a:off x="5624175" y="2107038"/>
            <a:ext cx="2020500" cy="52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Employee name</a:t>
            </a:r>
            <a:endParaRPr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145" name="Google Shape;2145;p67"/>
          <p:cNvSpPr/>
          <p:nvPr/>
        </p:nvSpPr>
        <p:spPr>
          <a:xfrm>
            <a:off x="5624175" y="3012238"/>
            <a:ext cx="2020500" cy="52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Employee name</a:t>
            </a:r>
            <a:endParaRPr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146" name="Google Shape;2146;p67"/>
          <p:cNvSpPr/>
          <p:nvPr/>
        </p:nvSpPr>
        <p:spPr>
          <a:xfrm>
            <a:off x="5624175" y="3766138"/>
            <a:ext cx="2020500" cy="52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Employee name</a:t>
            </a:r>
            <a:endParaRPr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cxnSp>
        <p:nvCxnSpPr>
          <p:cNvPr id="2147" name="Google Shape;2147;p67"/>
          <p:cNvCxnSpPr>
            <a:stCxn id="2142" idx="3"/>
            <a:endCxn id="2143" idx="1"/>
          </p:cNvCxnSpPr>
          <p:nvPr/>
        </p:nvCxnSpPr>
        <p:spPr>
          <a:xfrm rot="10800000" flipH="1">
            <a:off x="5090775" y="1615874"/>
            <a:ext cx="533400" cy="386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8" name="Google Shape;2148;p67"/>
          <p:cNvCxnSpPr>
            <a:stCxn id="2142" idx="3"/>
            <a:endCxn id="2144" idx="1"/>
          </p:cNvCxnSpPr>
          <p:nvPr/>
        </p:nvCxnSpPr>
        <p:spPr>
          <a:xfrm>
            <a:off x="5090775" y="2002574"/>
            <a:ext cx="533400" cy="36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9" name="Google Shape;2149;p67"/>
          <p:cNvCxnSpPr>
            <a:stCxn id="2145" idx="1"/>
            <a:endCxn id="2140" idx="3"/>
          </p:cNvCxnSpPr>
          <p:nvPr/>
        </p:nvCxnSpPr>
        <p:spPr>
          <a:xfrm flipH="1">
            <a:off x="5090775" y="3274888"/>
            <a:ext cx="533400" cy="394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0" name="Google Shape;2150;p67"/>
          <p:cNvCxnSpPr>
            <a:stCxn id="2146" idx="1"/>
            <a:endCxn id="2140" idx="3"/>
          </p:cNvCxnSpPr>
          <p:nvPr/>
        </p:nvCxnSpPr>
        <p:spPr>
          <a:xfrm rot="10800000">
            <a:off x="5090775" y="3669688"/>
            <a:ext cx="533400" cy="359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1" name="Google Shape;2151;p67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2" name="Google Shape;2152;p67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153" name="Google Shape;2153;p67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4" name="Google Shape;2154;p67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5" name="Google Shape;2155;p67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67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67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67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67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67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67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2162" name="Google Shape;2162;p67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3" name="Google Shape;2163;p67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68"/>
          <p:cNvSpPr/>
          <p:nvPr/>
        </p:nvSpPr>
        <p:spPr>
          <a:xfrm rot="-5400000">
            <a:off x="188250" y="4182150"/>
            <a:ext cx="423000" cy="66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68"/>
          <p:cNvSpPr/>
          <p:nvPr/>
        </p:nvSpPr>
        <p:spPr>
          <a:xfrm>
            <a:off x="5109650" y="2313175"/>
            <a:ext cx="2875500" cy="1767900"/>
          </a:xfrm>
          <a:prstGeom prst="roundRect">
            <a:avLst>
              <a:gd name="adj" fmla="val 806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0" name="Google Shape;2170;p68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171" name="Google Shape;2171;p68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2" name="Google Shape;2172;p68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3" name="Google Shape;2173;p68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4" name="Google Shape;2174;p68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175" name="Google Shape;2175;p68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176" name="Google Shape;2176;p68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7" name="Google Shape;2177;p68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78" name="Google Shape;2178;p68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9" name="Google Shape;2179;p68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180" name="Google Shape;2180;p68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1" name="Google Shape;2181;p68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2" name="Google Shape;2182;p68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83" name="Google Shape;2183;p68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184" name="Google Shape;2184;p68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8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68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187" name="Google Shape;2187;p68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8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9" name="Google Shape;2189;p68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190" name="Google Shape;2190;p68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91" name="Google Shape;2191;p68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2" name="Google Shape;2192;p68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3" name="Google Shape;2193;p68"/>
          <p:cNvSpPr txBox="1">
            <a:spLocks noGrp="1"/>
          </p:cNvSpPr>
          <p:nvPr>
            <p:ph type="title" idx="2"/>
          </p:nvPr>
        </p:nvSpPr>
        <p:spPr>
          <a:xfrm>
            <a:off x="5623975" y="2360063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194" name="Google Shape;2194;p68"/>
          <p:cNvSpPr/>
          <p:nvPr/>
        </p:nvSpPr>
        <p:spPr>
          <a:xfrm>
            <a:off x="1806875" y="2313175"/>
            <a:ext cx="2875500" cy="1767900"/>
          </a:xfrm>
          <a:prstGeom prst="roundRect">
            <a:avLst>
              <a:gd name="adj" fmla="val 726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68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 solution</a:t>
            </a:r>
            <a:endParaRPr/>
          </a:p>
        </p:txBody>
      </p:sp>
      <p:sp>
        <p:nvSpPr>
          <p:cNvPr id="2196" name="Google Shape;2196;p68"/>
          <p:cNvSpPr txBox="1">
            <a:spLocks noGrp="1"/>
          </p:cNvSpPr>
          <p:nvPr>
            <p:ph type="title" idx="3"/>
          </p:nvPr>
        </p:nvSpPr>
        <p:spPr>
          <a:xfrm>
            <a:off x="2321200" y="2360063"/>
            <a:ext cx="18468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197" name="Google Shape;2197;p68"/>
          <p:cNvSpPr txBox="1">
            <a:spLocks noGrp="1"/>
          </p:cNvSpPr>
          <p:nvPr>
            <p:ph type="subTitle" idx="1"/>
          </p:nvPr>
        </p:nvSpPr>
        <p:spPr>
          <a:xfrm>
            <a:off x="5109644" y="2880875"/>
            <a:ext cx="2875500" cy="1162500"/>
          </a:xfrm>
          <a:prstGeom prst="rect">
            <a:avLst/>
          </a:prstGeom>
        </p:spPr>
        <p:txBody>
          <a:bodyPr spcFirstLastPara="1" wrap="square" lIns="180000" tIns="91425" rIns="18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Venus has a very beautiful name and is the second planet from the Sun. It’s terribly hot —even hotter than mercury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8" name="Google Shape;2198;p68"/>
          <p:cNvSpPr txBox="1">
            <a:spLocks noGrp="1"/>
          </p:cNvSpPr>
          <p:nvPr>
            <p:ph type="subTitle" idx="4"/>
          </p:nvPr>
        </p:nvSpPr>
        <p:spPr>
          <a:xfrm>
            <a:off x="1806775" y="2880875"/>
            <a:ext cx="2875500" cy="1162500"/>
          </a:xfrm>
          <a:prstGeom prst="rect">
            <a:avLst/>
          </a:prstGeom>
        </p:spPr>
        <p:txBody>
          <a:bodyPr spcFirstLastPara="1" wrap="square" lIns="180000" tIns="91425" rIns="18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Mercury is the closest planet to the Sun and the smallest one in the Solar System—it’s only a bit larger than the Moon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9" name="Google Shape;2199;p68"/>
          <p:cNvSpPr/>
          <p:nvPr/>
        </p:nvSpPr>
        <p:spPr>
          <a:xfrm>
            <a:off x="6169375" y="1349688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68"/>
          <p:cNvSpPr/>
          <p:nvPr/>
        </p:nvSpPr>
        <p:spPr>
          <a:xfrm>
            <a:off x="2866625" y="1349688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1" name="Google Shape;2201;p68"/>
          <p:cNvGrpSpPr/>
          <p:nvPr/>
        </p:nvGrpSpPr>
        <p:grpSpPr>
          <a:xfrm>
            <a:off x="6336421" y="1515763"/>
            <a:ext cx="421914" cy="423864"/>
            <a:chOff x="-1333975" y="2365850"/>
            <a:chExt cx="292225" cy="293575"/>
          </a:xfrm>
        </p:grpSpPr>
        <p:sp>
          <p:nvSpPr>
            <p:cNvPr id="2202" name="Google Shape;2202;p68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8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8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8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8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8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8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8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0" name="Google Shape;2210;p68"/>
          <p:cNvGrpSpPr/>
          <p:nvPr/>
        </p:nvGrpSpPr>
        <p:grpSpPr>
          <a:xfrm>
            <a:off x="3021221" y="1516739"/>
            <a:ext cx="420796" cy="421914"/>
            <a:chOff x="-1333200" y="2770450"/>
            <a:chExt cx="291450" cy="292225"/>
          </a:xfrm>
        </p:grpSpPr>
        <p:sp>
          <p:nvSpPr>
            <p:cNvPr id="2211" name="Google Shape;2211;p68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8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3" name="Google Shape;2213;p68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68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215" name="Google Shape;2215;p68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68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17" name="Google Shape;2217;p68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68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68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68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68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68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3" name="Google Shape;2223;p68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2224" name="Google Shape;2224;p68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68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69"/>
          <p:cNvSpPr/>
          <p:nvPr/>
        </p:nvSpPr>
        <p:spPr>
          <a:xfrm rot="-5400000">
            <a:off x="188250" y="4182150"/>
            <a:ext cx="423000" cy="66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69"/>
          <p:cNvSpPr/>
          <p:nvPr/>
        </p:nvSpPr>
        <p:spPr>
          <a:xfrm>
            <a:off x="2197338" y="3904200"/>
            <a:ext cx="5397300" cy="636300"/>
          </a:xfrm>
          <a:prstGeom prst="roundRect">
            <a:avLst>
              <a:gd name="adj" fmla="val 1623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2" name="Google Shape;2232;p69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233" name="Google Shape;2233;p69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4" name="Google Shape;2234;p69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5" name="Google Shape;2235;p69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6" name="Google Shape;2236;p69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237" name="Google Shape;2237;p69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238" name="Google Shape;2238;p69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9" name="Google Shape;2239;p69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40" name="Google Shape;2240;p69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1" name="Google Shape;2241;p69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242" name="Google Shape;2242;p69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3" name="Google Shape;2243;p69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4" name="Google Shape;2244;p69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45" name="Google Shape;2245;p69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246" name="Google Shape;2246;p69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9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8" name="Google Shape;2248;p69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249" name="Google Shape;2249;p69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9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1" name="Google Shape;2251;p69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252" name="Google Shape;2252;p69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3" name="Google Shape;2253;p69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4" name="Google Shape;2254;p69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5" name="Google Shape;2255;p69"/>
          <p:cNvSpPr txBox="1">
            <a:spLocks noGrp="1"/>
          </p:cNvSpPr>
          <p:nvPr>
            <p:ph type="subTitle" idx="1"/>
          </p:nvPr>
        </p:nvSpPr>
        <p:spPr>
          <a:xfrm>
            <a:off x="2661250" y="3904200"/>
            <a:ext cx="44973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chemeClr val="dk1"/>
                </a:solidFill>
              </a:rPr>
              <a:t>You can replace the image on the screen with your own work. Just delete this one, add yours and center it properly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6" name="Google Shape;2256;p69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software</a:t>
            </a:r>
            <a:endParaRPr/>
          </a:p>
        </p:txBody>
      </p:sp>
      <p:grpSp>
        <p:nvGrpSpPr>
          <p:cNvPr id="2257" name="Google Shape;2257;p69"/>
          <p:cNvGrpSpPr/>
          <p:nvPr/>
        </p:nvGrpSpPr>
        <p:grpSpPr>
          <a:xfrm>
            <a:off x="3312331" y="1307639"/>
            <a:ext cx="3167324" cy="2412368"/>
            <a:chOff x="3804623" y="931514"/>
            <a:chExt cx="4311631" cy="3283920"/>
          </a:xfrm>
        </p:grpSpPr>
        <p:grpSp>
          <p:nvGrpSpPr>
            <p:cNvPr id="2258" name="Google Shape;2258;p69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2259" name="Google Shape;2259;p69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69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" name="Google Shape;2261;p69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262" name="Google Shape;2262;p69"/>
            <p:cNvCxnSpPr/>
            <p:nvPr/>
          </p:nvCxnSpPr>
          <p:spPr>
            <a:xfrm>
              <a:off x="5363765" y="4068492"/>
              <a:ext cx="1203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263" name="Google Shape;2263;p69"/>
          <p:cNvPicPr preferRelativeResize="0"/>
          <p:nvPr/>
        </p:nvPicPr>
        <p:blipFill rotWithShape="1">
          <a:blip r:embed="rId3">
            <a:alphaModFix/>
          </a:blip>
          <a:srcRect r="7295"/>
          <a:stretch/>
        </p:blipFill>
        <p:spPr>
          <a:xfrm>
            <a:off x="3428809" y="1417588"/>
            <a:ext cx="2939287" cy="1783546"/>
          </a:xfrm>
          <a:prstGeom prst="rect">
            <a:avLst/>
          </a:prstGeom>
          <a:noFill/>
          <a:ln>
            <a:noFill/>
          </a:ln>
        </p:spPr>
      </p:pic>
      <p:sp>
        <p:nvSpPr>
          <p:cNvPr id="2264" name="Google Shape;2264;p69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5" name="Google Shape;2265;p69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266" name="Google Shape;2266;p69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7" name="Google Shape;2267;p69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68" name="Google Shape;2268;p69">
            <a:hlinkClick r:id="rId4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69">
            <a:hlinkClick r:id="rId5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69">
            <a:hlinkClick r:id="rId6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69">
            <a:hlinkClick r:id="rId7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69">
            <a:hlinkClick r:id="rId8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69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4" name="Google Shape;2274;p69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2275" name="Google Shape;2275;p69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6" name="Google Shape;2276;p69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70"/>
          <p:cNvSpPr/>
          <p:nvPr/>
        </p:nvSpPr>
        <p:spPr>
          <a:xfrm rot="-5400000">
            <a:off x="188250" y="4182150"/>
            <a:ext cx="423000" cy="66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2" name="Google Shape;2282;p7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283" name="Google Shape;2283;p7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4" name="Google Shape;2284;p7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5" name="Google Shape;2285;p7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86" name="Google Shape;2286;p70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287" name="Google Shape;2287;p70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288" name="Google Shape;2288;p70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9" name="Google Shape;2289;p70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90" name="Google Shape;2290;p70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1" name="Google Shape;2291;p70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292" name="Google Shape;2292;p70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3" name="Google Shape;2293;p70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4" name="Google Shape;2294;p70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95" name="Google Shape;2295;p70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296" name="Google Shape;2296;p70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0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8" name="Google Shape;2298;p70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299" name="Google Shape;2299;p70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0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1" name="Google Shape;2301;p70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302" name="Google Shape;2302;p70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3" name="Google Shape;2303;p70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4" name="Google Shape;2304;p70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05" name="Google Shape;2305;p70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app</a:t>
            </a:r>
            <a:endParaRPr/>
          </a:p>
        </p:txBody>
      </p:sp>
      <p:grpSp>
        <p:nvGrpSpPr>
          <p:cNvPr id="2306" name="Google Shape;2306;p70"/>
          <p:cNvGrpSpPr/>
          <p:nvPr/>
        </p:nvGrpSpPr>
        <p:grpSpPr>
          <a:xfrm>
            <a:off x="2691903" y="1386190"/>
            <a:ext cx="2186420" cy="3006358"/>
            <a:chOff x="-734425" y="725975"/>
            <a:chExt cx="2684700" cy="3691500"/>
          </a:xfrm>
        </p:grpSpPr>
        <p:sp>
          <p:nvSpPr>
            <p:cNvPr id="2307" name="Google Shape;2307;p70"/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0"/>
            <p:cNvSpPr/>
            <p:nvPr/>
          </p:nvSpPr>
          <p:spPr>
            <a:xfrm>
              <a:off x="515529" y="4277271"/>
              <a:ext cx="184800" cy="618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0"/>
            <p:cNvSpPr/>
            <p:nvPr/>
          </p:nvSpPr>
          <p:spPr>
            <a:xfrm>
              <a:off x="577175" y="801325"/>
              <a:ext cx="61500" cy="615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0"/>
            <p:cNvSpPr/>
            <p:nvPr/>
          </p:nvSpPr>
          <p:spPr>
            <a:xfrm>
              <a:off x="-537625" y="945150"/>
              <a:ext cx="2291100" cy="3270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1" name="Google Shape;2311;p70"/>
          <p:cNvSpPr/>
          <p:nvPr/>
        </p:nvSpPr>
        <p:spPr>
          <a:xfrm>
            <a:off x="5201725" y="2245750"/>
            <a:ext cx="1880100" cy="2146800"/>
          </a:xfrm>
          <a:prstGeom prst="roundRect">
            <a:avLst>
              <a:gd name="adj" fmla="val 64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70"/>
          <p:cNvSpPr txBox="1">
            <a:spLocks noGrp="1"/>
          </p:cNvSpPr>
          <p:nvPr>
            <p:ph type="subTitle" idx="1"/>
          </p:nvPr>
        </p:nvSpPr>
        <p:spPr>
          <a:xfrm>
            <a:off x="5272625" y="2465575"/>
            <a:ext cx="1738500" cy="1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replace the image on the screen with your own work. Just delete this one, add yours and center it properly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13" name="Google Shape;2313;p70"/>
          <p:cNvPicPr preferRelativeResize="0"/>
          <p:nvPr/>
        </p:nvPicPr>
        <p:blipFill rotWithShape="1">
          <a:blip r:embed="rId3">
            <a:alphaModFix/>
          </a:blip>
          <a:srcRect l="27341" t="-8335" r="26952" b="-7916"/>
          <a:stretch/>
        </p:blipFill>
        <p:spPr>
          <a:xfrm>
            <a:off x="2869633" y="1585600"/>
            <a:ext cx="1833684" cy="26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4" name="Google Shape;2314;p7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5" name="Google Shape;2315;p7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316" name="Google Shape;2316;p7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7" name="Google Shape;2317;p7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18" name="Google Shape;2318;p70">
            <a:hlinkClick r:id="rId4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70">
            <a:hlinkClick r:id="rId5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70">
            <a:hlinkClick r:id="rId6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70">
            <a:hlinkClick r:id="rId7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70">
            <a:hlinkClick r:id="rId8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7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4" name="Google Shape;2324;p7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2325" name="Google Shape;2325;p7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6" name="Google Shape;2326;p7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71"/>
          <p:cNvSpPr/>
          <p:nvPr/>
        </p:nvSpPr>
        <p:spPr>
          <a:xfrm rot="-5400000">
            <a:off x="188250" y="4182150"/>
            <a:ext cx="423000" cy="66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2" name="Google Shape;2332;p71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333" name="Google Shape;2333;p71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4" name="Google Shape;2334;p71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5" name="Google Shape;2335;p71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36" name="Google Shape;2336;p71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337" name="Google Shape;2337;p71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338" name="Google Shape;2338;p71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9" name="Google Shape;2339;p71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0" name="Google Shape;2340;p71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41" name="Google Shape;2341;p71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342" name="Google Shape;2342;p71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3" name="Google Shape;2343;p71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4" name="Google Shape;2344;p71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45" name="Google Shape;2345;p71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346" name="Google Shape;2346;p71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1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1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349" name="Google Shape;2349;p71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1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1" name="Google Shape;2351;p71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352" name="Google Shape;2352;p71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53" name="Google Shape;2353;p71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4" name="Google Shape;2354;p71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55" name="Google Shape;2355;p71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sp>
        <p:nvSpPr>
          <p:cNvPr id="2356" name="Google Shape;2356;p71"/>
          <p:cNvSpPr/>
          <p:nvPr/>
        </p:nvSpPr>
        <p:spPr>
          <a:xfrm>
            <a:off x="5201725" y="2245750"/>
            <a:ext cx="1880100" cy="2146800"/>
          </a:xfrm>
          <a:prstGeom prst="roundRect">
            <a:avLst>
              <a:gd name="adj" fmla="val 64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71"/>
          <p:cNvSpPr txBox="1">
            <a:spLocks noGrp="1"/>
          </p:cNvSpPr>
          <p:nvPr>
            <p:ph type="subTitle" idx="1"/>
          </p:nvPr>
        </p:nvSpPr>
        <p:spPr>
          <a:xfrm>
            <a:off x="5272625" y="2465575"/>
            <a:ext cx="1738500" cy="1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replace the image on the screen with your own work. Just delete this one, add yours and center it properly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358" name="Google Shape;2358;p71"/>
          <p:cNvGrpSpPr/>
          <p:nvPr/>
        </p:nvGrpSpPr>
        <p:grpSpPr>
          <a:xfrm>
            <a:off x="3427223" y="1491152"/>
            <a:ext cx="1451106" cy="2901400"/>
            <a:chOff x="5629413" y="2073425"/>
            <a:chExt cx="1073700" cy="2146800"/>
          </a:xfrm>
        </p:grpSpPr>
        <p:sp>
          <p:nvSpPr>
            <p:cNvPr id="2359" name="Google Shape;2359;p71"/>
            <p:cNvSpPr/>
            <p:nvPr/>
          </p:nvSpPr>
          <p:spPr>
            <a:xfrm>
              <a:off x="5629413" y="2073425"/>
              <a:ext cx="1073700" cy="2146800"/>
            </a:xfrm>
            <a:prstGeom prst="roundRect">
              <a:avLst>
                <a:gd name="adj" fmla="val 12542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1"/>
            <p:cNvSpPr/>
            <p:nvPr/>
          </p:nvSpPr>
          <p:spPr>
            <a:xfrm>
              <a:off x="5693625" y="2271975"/>
              <a:ext cx="945300" cy="16953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1" name="Google Shape;2361;p71"/>
            <p:cNvGrpSpPr/>
            <p:nvPr/>
          </p:nvGrpSpPr>
          <p:grpSpPr>
            <a:xfrm>
              <a:off x="5805038" y="4055200"/>
              <a:ext cx="722475" cy="77700"/>
              <a:chOff x="5830625" y="4055200"/>
              <a:chExt cx="722475" cy="77700"/>
            </a:xfrm>
          </p:grpSpPr>
          <p:sp>
            <p:nvSpPr>
              <p:cNvPr id="2362" name="Google Shape;2362;p71"/>
              <p:cNvSpPr/>
              <p:nvPr/>
            </p:nvSpPr>
            <p:spPr>
              <a:xfrm>
                <a:off x="6153013" y="4055200"/>
                <a:ext cx="77700" cy="777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1"/>
              <p:cNvSpPr/>
              <p:nvPr/>
            </p:nvSpPr>
            <p:spPr>
              <a:xfrm>
                <a:off x="5830625" y="4083550"/>
                <a:ext cx="119400" cy="2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1"/>
              <p:cNvSpPr/>
              <p:nvPr/>
            </p:nvSpPr>
            <p:spPr>
              <a:xfrm>
                <a:off x="6433700" y="4083550"/>
                <a:ext cx="119400" cy="2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365" name="Google Shape;2365;p71"/>
          <p:cNvPicPr preferRelativeResize="0"/>
          <p:nvPr/>
        </p:nvPicPr>
        <p:blipFill rotWithShape="1">
          <a:blip r:embed="rId3">
            <a:alphaModFix/>
          </a:blip>
          <a:srcRect l="34348" r="34348"/>
          <a:stretch/>
        </p:blipFill>
        <p:spPr>
          <a:xfrm>
            <a:off x="3519825" y="1768675"/>
            <a:ext cx="1263576" cy="22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6" name="Google Shape;2366;p71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7" name="Google Shape;2367;p71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368" name="Google Shape;2368;p71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9" name="Google Shape;2369;p71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0" name="Google Shape;2370;p71">
            <a:hlinkClick r:id="rId4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71">
            <a:hlinkClick r:id="rId5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71">
            <a:hlinkClick r:id="rId6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71">
            <a:hlinkClick r:id="rId7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71">
            <a:hlinkClick r:id="rId8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71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6" name="Google Shape;2376;p71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2377" name="Google Shape;2377;p71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8" name="Google Shape;2378;p71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72"/>
          <p:cNvSpPr/>
          <p:nvPr/>
        </p:nvSpPr>
        <p:spPr>
          <a:xfrm>
            <a:off x="1999050" y="2603050"/>
            <a:ext cx="5798400" cy="617100"/>
          </a:xfrm>
          <a:prstGeom prst="roundRect">
            <a:avLst>
              <a:gd name="adj" fmla="val 229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4" name="Google Shape;2384;p72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385" name="Google Shape;2385;p72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6" name="Google Shape;2386;p72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7" name="Google Shape;2387;p72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8" name="Google Shape;2388;p72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389" name="Google Shape;2389;p72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390" name="Google Shape;2390;p72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1" name="Google Shape;2391;p72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92" name="Google Shape;2392;p72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3" name="Google Shape;2393;p72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394" name="Google Shape;2394;p72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5" name="Google Shape;2395;p72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6" name="Google Shape;2396;p72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7" name="Google Shape;2397;p72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398" name="Google Shape;2398;p72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2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0" name="Google Shape;2400;p72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401" name="Google Shape;2401;p72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2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3" name="Google Shape;2403;p72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404" name="Google Shape;2404;p72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5" name="Google Shape;2405;p72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6" name="Google Shape;2406;p72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7" name="Google Shape;2407;p72"/>
          <p:cNvSpPr txBox="1">
            <a:spLocks noGrp="1"/>
          </p:cNvSpPr>
          <p:nvPr>
            <p:ph type="subTitle" idx="2"/>
          </p:nvPr>
        </p:nvSpPr>
        <p:spPr>
          <a:xfrm>
            <a:off x="1837800" y="2674575"/>
            <a:ext cx="61209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youremail@freepik.com</a:t>
            </a:r>
            <a:r>
              <a:rPr lang="en">
                <a:solidFill>
                  <a:schemeClr val="dk1"/>
                </a:solidFill>
              </a:rPr>
              <a:t> | +91  620 421 838 | yourcompany.com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8" name="Google Shape;2408;p72"/>
          <p:cNvSpPr txBox="1">
            <a:spLocks noGrp="1"/>
          </p:cNvSpPr>
          <p:nvPr>
            <p:ph type="subTitle" idx="4294967295"/>
          </p:nvPr>
        </p:nvSpPr>
        <p:spPr>
          <a:xfrm>
            <a:off x="3001500" y="4092750"/>
            <a:ext cx="3793500" cy="2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597"/>
              <a:buNone/>
            </a:pPr>
            <a:r>
              <a:rPr lang="en" sz="1200" b="0"/>
              <a:t>Please keep this slide for attribution</a:t>
            </a:r>
            <a:endParaRPr sz="1200" b="0"/>
          </a:p>
        </p:txBody>
      </p:sp>
      <p:sp>
        <p:nvSpPr>
          <p:cNvPr id="2409" name="Google Shape;2409;p72"/>
          <p:cNvSpPr txBox="1">
            <a:spLocks noGrp="1"/>
          </p:cNvSpPr>
          <p:nvPr>
            <p:ph type="subTitle" idx="1"/>
          </p:nvPr>
        </p:nvSpPr>
        <p:spPr>
          <a:xfrm>
            <a:off x="2889450" y="1954525"/>
            <a:ext cx="40176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2410" name="Google Shape;2410;p72"/>
          <p:cNvSpPr txBox="1">
            <a:spLocks noGrp="1"/>
          </p:cNvSpPr>
          <p:nvPr>
            <p:ph type="title"/>
          </p:nvPr>
        </p:nvSpPr>
        <p:spPr>
          <a:xfrm>
            <a:off x="2869588" y="703100"/>
            <a:ext cx="2394300" cy="13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sp>
        <p:nvSpPr>
          <p:cNvPr id="2411" name="Google Shape;2411;p72">
            <a:hlinkClick r:id="" action="ppaction://hlinkshowjump?jump=firs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2" name="Google Shape;2412;p72"/>
          <p:cNvGrpSpPr/>
          <p:nvPr/>
        </p:nvGrpSpPr>
        <p:grpSpPr>
          <a:xfrm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413" name="Google Shape;2413;p72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4" name="Google Shape;2414;p72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5" name="Google Shape;2415;p72">
            <a:hlinkClick r:id="rId4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72">
            <a:hlinkClick r:id="rId5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72">
            <a:hlinkClick r:id="rId6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72">
            <a:hlinkClick r:id="rId7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72">
            <a:hlinkClick r:id="rId8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72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1" name="Google Shape;2421;p72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2422" name="Google Shape;2422;p72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3" name="Google Shape;2423;p72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4" name="Google Shape;2424;p72"/>
          <p:cNvSpPr/>
          <p:nvPr/>
        </p:nvSpPr>
        <p:spPr>
          <a:xfrm>
            <a:off x="5035313" y="1053693"/>
            <a:ext cx="1663010" cy="6843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Open Sans"/>
              </a:rPr>
              <a:t>out</a:t>
            </a:r>
          </a:p>
        </p:txBody>
      </p:sp>
      <p:grpSp>
        <p:nvGrpSpPr>
          <p:cNvPr id="2425" name="Google Shape;2425;p72"/>
          <p:cNvGrpSpPr/>
          <p:nvPr/>
        </p:nvGrpSpPr>
        <p:grpSpPr>
          <a:xfrm>
            <a:off x="8656148" y="506780"/>
            <a:ext cx="298221" cy="298589"/>
            <a:chOff x="6047600" y="3358748"/>
            <a:chExt cx="435105" cy="435705"/>
          </a:xfrm>
        </p:grpSpPr>
        <p:sp>
          <p:nvSpPr>
            <p:cNvPr id="2426" name="Google Shape;2426;p72"/>
            <p:cNvSpPr/>
            <p:nvPr/>
          </p:nvSpPr>
          <p:spPr>
            <a:xfrm>
              <a:off x="6047600" y="3358748"/>
              <a:ext cx="435105" cy="435705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204" y="0"/>
                    <a:pt x="1" y="5204"/>
                    <a:pt x="1" y="11642"/>
                  </a:cubicBezTo>
                  <a:cubicBezTo>
                    <a:pt x="1" y="18046"/>
                    <a:pt x="5204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2"/>
            <p:cNvSpPr/>
            <p:nvPr/>
          </p:nvSpPr>
          <p:spPr>
            <a:xfrm>
              <a:off x="6187009" y="3452506"/>
              <a:ext cx="133166" cy="255689"/>
            </a:xfrm>
            <a:custGeom>
              <a:avLst/>
              <a:gdLst/>
              <a:ahLst/>
              <a:cxnLst/>
              <a:rect l="l" t="t" r="r" b="b"/>
              <a:pathLst>
                <a:path w="7106" h="13644" extrusionOk="0">
                  <a:moveTo>
                    <a:pt x="5671" y="2302"/>
                  </a:moveTo>
                  <a:cubicBezTo>
                    <a:pt x="6071" y="2302"/>
                    <a:pt x="6505" y="2302"/>
                    <a:pt x="6939" y="2302"/>
                  </a:cubicBezTo>
                  <a:lnTo>
                    <a:pt x="7105" y="2302"/>
                  </a:lnTo>
                  <a:lnTo>
                    <a:pt x="7105" y="101"/>
                  </a:lnTo>
                  <a:cubicBezTo>
                    <a:pt x="6872" y="101"/>
                    <a:pt x="6638" y="67"/>
                    <a:pt x="6405" y="34"/>
                  </a:cubicBezTo>
                  <a:cubicBezTo>
                    <a:pt x="5971" y="34"/>
                    <a:pt x="5538" y="1"/>
                    <a:pt x="5104" y="1"/>
                  </a:cubicBezTo>
                  <a:cubicBezTo>
                    <a:pt x="4437" y="34"/>
                    <a:pt x="3803" y="201"/>
                    <a:pt x="3269" y="568"/>
                  </a:cubicBezTo>
                  <a:cubicBezTo>
                    <a:pt x="2635" y="1035"/>
                    <a:pt x="2302" y="1669"/>
                    <a:pt x="2168" y="2402"/>
                  </a:cubicBezTo>
                  <a:cubicBezTo>
                    <a:pt x="2102" y="2736"/>
                    <a:pt x="2102" y="3036"/>
                    <a:pt x="2102" y="3370"/>
                  </a:cubicBezTo>
                  <a:cubicBezTo>
                    <a:pt x="2068" y="3837"/>
                    <a:pt x="2068" y="4337"/>
                    <a:pt x="2102" y="4838"/>
                  </a:cubicBezTo>
                  <a:lnTo>
                    <a:pt x="2102" y="5004"/>
                  </a:lnTo>
                  <a:lnTo>
                    <a:pt x="0" y="5004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473"/>
                  </a:lnTo>
                  <a:lnTo>
                    <a:pt x="6705" y="7473"/>
                  </a:lnTo>
                  <a:cubicBezTo>
                    <a:pt x="6805" y="6672"/>
                    <a:pt x="6905" y="5872"/>
                    <a:pt x="7039" y="5004"/>
                  </a:cubicBezTo>
                  <a:lnTo>
                    <a:pt x="6572" y="5004"/>
                  </a:lnTo>
                  <a:cubicBezTo>
                    <a:pt x="5971" y="5004"/>
                    <a:pt x="4604" y="5004"/>
                    <a:pt x="4604" y="5004"/>
                  </a:cubicBezTo>
                  <a:cubicBezTo>
                    <a:pt x="4604" y="5004"/>
                    <a:pt x="4604" y="3803"/>
                    <a:pt x="4637" y="3270"/>
                  </a:cubicBezTo>
                  <a:cubicBezTo>
                    <a:pt x="4637" y="2569"/>
                    <a:pt x="5071" y="2336"/>
                    <a:pt x="5671" y="2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72"/>
          <p:cNvGrpSpPr/>
          <p:nvPr/>
        </p:nvGrpSpPr>
        <p:grpSpPr>
          <a:xfrm>
            <a:off x="8655697" y="964980"/>
            <a:ext cx="298221" cy="298589"/>
            <a:chOff x="5068965" y="3358748"/>
            <a:chExt cx="435105" cy="435705"/>
          </a:xfrm>
        </p:grpSpPr>
        <p:sp>
          <p:nvSpPr>
            <p:cNvPr id="2429" name="Google Shape;2429;p72"/>
            <p:cNvSpPr/>
            <p:nvPr/>
          </p:nvSpPr>
          <p:spPr>
            <a:xfrm>
              <a:off x="5068965" y="3358748"/>
              <a:ext cx="435105" cy="435705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205" y="0"/>
                    <a:pt x="1" y="5204"/>
                    <a:pt x="1" y="11642"/>
                  </a:cubicBezTo>
                  <a:cubicBezTo>
                    <a:pt x="1" y="18046"/>
                    <a:pt x="5205" y="23250"/>
                    <a:pt x="11609" y="23250"/>
                  </a:cubicBezTo>
                  <a:cubicBezTo>
                    <a:pt x="18014" y="23250"/>
                    <a:pt x="23217" y="18046"/>
                    <a:pt x="23217" y="11642"/>
                  </a:cubicBezTo>
                  <a:cubicBezTo>
                    <a:pt x="23217" y="5204"/>
                    <a:pt x="18014" y="0"/>
                    <a:pt x="1160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2"/>
            <p:cNvSpPr/>
            <p:nvPr/>
          </p:nvSpPr>
          <p:spPr>
            <a:xfrm>
              <a:off x="5171493" y="3480635"/>
              <a:ext cx="248811" cy="205053"/>
            </a:xfrm>
            <a:custGeom>
              <a:avLst/>
              <a:gdLst/>
              <a:ahLst/>
              <a:cxnLst/>
              <a:rect l="l" t="t" r="r" b="b"/>
              <a:pathLst>
                <a:path w="13277" h="10942" extrusionOk="0">
                  <a:moveTo>
                    <a:pt x="4037" y="8574"/>
                  </a:moveTo>
                  <a:cubicBezTo>
                    <a:pt x="2602" y="8507"/>
                    <a:pt x="1735" y="7473"/>
                    <a:pt x="1502" y="6672"/>
                  </a:cubicBezTo>
                  <a:cubicBezTo>
                    <a:pt x="1902" y="6739"/>
                    <a:pt x="2269" y="6739"/>
                    <a:pt x="2669" y="6639"/>
                  </a:cubicBezTo>
                  <a:cubicBezTo>
                    <a:pt x="2669" y="6639"/>
                    <a:pt x="2669" y="6639"/>
                    <a:pt x="2702" y="6606"/>
                  </a:cubicBezTo>
                  <a:cubicBezTo>
                    <a:pt x="1935" y="6439"/>
                    <a:pt x="1335" y="6038"/>
                    <a:pt x="934" y="5371"/>
                  </a:cubicBezTo>
                  <a:cubicBezTo>
                    <a:pt x="668" y="4938"/>
                    <a:pt x="534" y="4437"/>
                    <a:pt x="534" y="3904"/>
                  </a:cubicBezTo>
                  <a:cubicBezTo>
                    <a:pt x="901" y="4104"/>
                    <a:pt x="1301" y="4237"/>
                    <a:pt x="1735" y="4237"/>
                  </a:cubicBezTo>
                  <a:cubicBezTo>
                    <a:pt x="1168" y="3837"/>
                    <a:pt x="768" y="3270"/>
                    <a:pt x="634" y="2603"/>
                  </a:cubicBezTo>
                  <a:cubicBezTo>
                    <a:pt x="467" y="1902"/>
                    <a:pt x="568" y="1235"/>
                    <a:pt x="901" y="601"/>
                  </a:cubicBezTo>
                  <a:cubicBezTo>
                    <a:pt x="2402" y="2336"/>
                    <a:pt x="4270" y="3303"/>
                    <a:pt x="6538" y="3470"/>
                  </a:cubicBezTo>
                  <a:cubicBezTo>
                    <a:pt x="6538" y="3370"/>
                    <a:pt x="6505" y="3270"/>
                    <a:pt x="6505" y="3170"/>
                  </a:cubicBezTo>
                  <a:cubicBezTo>
                    <a:pt x="6405" y="2536"/>
                    <a:pt x="6538" y="1936"/>
                    <a:pt x="6905" y="1368"/>
                  </a:cubicBezTo>
                  <a:cubicBezTo>
                    <a:pt x="7339" y="701"/>
                    <a:pt x="7939" y="268"/>
                    <a:pt x="8740" y="134"/>
                  </a:cubicBezTo>
                  <a:cubicBezTo>
                    <a:pt x="9674" y="1"/>
                    <a:pt x="10475" y="268"/>
                    <a:pt x="11142" y="901"/>
                  </a:cubicBezTo>
                  <a:cubicBezTo>
                    <a:pt x="11175" y="935"/>
                    <a:pt x="11208" y="968"/>
                    <a:pt x="11275" y="935"/>
                  </a:cubicBezTo>
                  <a:cubicBezTo>
                    <a:pt x="11842" y="835"/>
                    <a:pt x="12376" y="635"/>
                    <a:pt x="12876" y="334"/>
                  </a:cubicBezTo>
                  <a:cubicBezTo>
                    <a:pt x="12876" y="334"/>
                    <a:pt x="12910" y="334"/>
                    <a:pt x="12910" y="334"/>
                  </a:cubicBezTo>
                  <a:lnTo>
                    <a:pt x="12910" y="334"/>
                  </a:lnTo>
                  <a:cubicBezTo>
                    <a:pt x="12710" y="968"/>
                    <a:pt x="12309" y="1435"/>
                    <a:pt x="11742" y="1802"/>
                  </a:cubicBezTo>
                  <a:cubicBezTo>
                    <a:pt x="12276" y="1735"/>
                    <a:pt x="12776" y="1602"/>
                    <a:pt x="13277" y="1402"/>
                  </a:cubicBezTo>
                  <a:lnTo>
                    <a:pt x="13277" y="1402"/>
                  </a:lnTo>
                  <a:cubicBezTo>
                    <a:pt x="13177" y="1535"/>
                    <a:pt x="13076" y="1669"/>
                    <a:pt x="12976" y="1802"/>
                  </a:cubicBezTo>
                  <a:cubicBezTo>
                    <a:pt x="12676" y="2169"/>
                    <a:pt x="12343" y="2503"/>
                    <a:pt x="11976" y="2769"/>
                  </a:cubicBezTo>
                  <a:cubicBezTo>
                    <a:pt x="11942" y="2769"/>
                    <a:pt x="11942" y="2803"/>
                    <a:pt x="11942" y="2836"/>
                  </a:cubicBezTo>
                  <a:cubicBezTo>
                    <a:pt x="11942" y="3236"/>
                    <a:pt x="11942" y="3670"/>
                    <a:pt x="11876" y="4070"/>
                  </a:cubicBezTo>
                  <a:cubicBezTo>
                    <a:pt x="11776" y="4904"/>
                    <a:pt x="11542" y="5705"/>
                    <a:pt x="11175" y="6505"/>
                  </a:cubicBezTo>
                  <a:cubicBezTo>
                    <a:pt x="10808" y="7273"/>
                    <a:pt x="10308" y="8007"/>
                    <a:pt x="9707" y="8640"/>
                  </a:cubicBezTo>
                  <a:cubicBezTo>
                    <a:pt x="8673" y="9708"/>
                    <a:pt x="7406" y="10408"/>
                    <a:pt x="5971" y="10742"/>
                  </a:cubicBezTo>
                  <a:cubicBezTo>
                    <a:pt x="5438" y="10842"/>
                    <a:pt x="4937" y="10909"/>
                    <a:pt x="4437" y="10909"/>
                  </a:cubicBezTo>
                  <a:cubicBezTo>
                    <a:pt x="2869" y="10942"/>
                    <a:pt x="1401" y="10575"/>
                    <a:pt x="67" y="9741"/>
                  </a:cubicBezTo>
                  <a:cubicBezTo>
                    <a:pt x="34" y="9741"/>
                    <a:pt x="34" y="9708"/>
                    <a:pt x="0" y="9708"/>
                  </a:cubicBezTo>
                  <a:cubicBezTo>
                    <a:pt x="968" y="9808"/>
                    <a:pt x="1868" y="9674"/>
                    <a:pt x="2736" y="9307"/>
                  </a:cubicBezTo>
                  <a:cubicBezTo>
                    <a:pt x="3203" y="9141"/>
                    <a:pt x="3636" y="8874"/>
                    <a:pt x="4037" y="8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72"/>
          <p:cNvGrpSpPr/>
          <p:nvPr/>
        </p:nvGrpSpPr>
        <p:grpSpPr>
          <a:xfrm>
            <a:off x="8656154" y="1423168"/>
            <a:ext cx="298222" cy="298235"/>
            <a:chOff x="8656154" y="1423168"/>
            <a:chExt cx="298222" cy="298235"/>
          </a:xfrm>
        </p:grpSpPr>
        <p:sp>
          <p:nvSpPr>
            <p:cNvPr id="2432" name="Google Shape;2432;p72"/>
            <p:cNvSpPr/>
            <p:nvPr/>
          </p:nvSpPr>
          <p:spPr>
            <a:xfrm>
              <a:off x="8656154" y="1423168"/>
              <a:ext cx="298222" cy="298235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11608" y="1"/>
                  </a:moveTo>
                  <a:cubicBezTo>
                    <a:pt x="5204" y="1"/>
                    <a:pt x="0" y="5204"/>
                    <a:pt x="0" y="11609"/>
                  </a:cubicBezTo>
                  <a:cubicBezTo>
                    <a:pt x="0" y="18047"/>
                    <a:pt x="5204" y="23217"/>
                    <a:pt x="11608" y="23217"/>
                  </a:cubicBezTo>
                  <a:cubicBezTo>
                    <a:pt x="18013" y="23217"/>
                    <a:pt x="23217" y="18047"/>
                    <a:pt x="23217" y="11609"/>
                  </a:cubicBezTo>
                  <a:cubicBezTo>
                    <a:pt x="23217" y="5204"/>
                    <a:pt x="18013" y="1"/>
                    <a:pt x="116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2"/>
            <p:cNvSpPr/>
            <p:nvPr/>
          </p:nvSpPr>
          <p:spPr>
            <a:xfrm>
              <a:off x="8724264" y="1516566"/>
              <a:ext cx="161128" cy="112265"/>
            </a:xfrm>
            <a:custGeom>
              <a:avLst/>
              <a:gdLst/>
              <a:ahLst/>
              <a:cxn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73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439" name="Google Shape;2439;p73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73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1" name="Google Shape;2441;p73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2" name="Google Shape;2442;p73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443" name="Google Shape;2443;p73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444" name="Google Shape;2444;p73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5" name="Google Shape;2445;p73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46" name="Google Shape;2446;p73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7" name="Google Shape;2447;p73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448" name="Google Shape;2448;p73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9" name="Google Shape;2449;p73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0" name="Google Shape;2450;p73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1" name="Google Shape;2451;p73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452" name="Google Shape;2452;p73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3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4" name="Google Shape;2454;p73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455" name="Google Shape;2455;p73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3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7" name="Google Shape;2457;p73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458" name="Google Shape;2458;p73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59" name="Google Shape;2459;p73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73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61" name="Google Shape;2461;p73"/>
          <p:cNvSpPr txBox="1">
            <a:spLocks noGrp="1"/>
          </p:cNvSpPr>
          <p:nvPr>
            <p:ph type="body" idx="1"/>
          </p:nvPr>
        </p:nvSpPr>
        <p:spPr>
          <a:xfrm>
            <a:off x="1196225" y="1823750"/>
            <a:ext cx="67515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Photos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0">
                <a:uFill>
                  <a:noFill/>
                </a:uFill>
                <a:hlinkClick r:id="rId3"/>
              </a:rPr>
              <a:t>Woman getting interviewed by man for a job position</a:t>
            </a:r>
            <a:endParaRPr sz="1400" b="0"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0">
                <a:uFill>
                  <a:noFill/>
                </a:uFill>
                <a:hlinkClick r:id="rId4"/>
              </a:rPr>
              <a:t>Side view of smiley man signing work contract</a:t>
            </a:r>
            <a:endParaRPr sz="1400" b="0"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>
                <a:uFill>
                  <a:noFill/>
                </a:uFill>
                <a:hlinkClick r:id="rId5"/>
              </a:rPr>
              <a:t>Person signing a contract or a certificate</a:t>
            </a:r>
            <a:endParaRPr sz="1400" b="0"/>
          </a:p>
        </p:txBody>
      </p:sp>
      <p:sp>
        <p:nvSpPr>
          <p:cNvPr id="2462" name="Google Shape;2462;p73"/>
          <p:cNvSpPr txBox="1">
            <a:spLocks noGrp="1"/>
          </p:cNvSpPr>
          <p:nvPr>
            <p:ph type="title"/>
          </p:nvPr>
        </p:nvSpPr>
        <p:spPr>
          <a:xfrm>
            <a:off x="1502050" y="368825"/>
            <a:ext cx="613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2463" name="Google Shape;2463;p73">
            <a:hlinkClick r:id="rId6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73">
            <a:hlinkClick r:id="rId7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73">
            <a:hlinkClick r:id="rId8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73">
            <a:hlinkClick r:id="rId9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73">
            <a:hlinkClick r:id="rId10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2" name="Google Shape;2472;p74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473" name="Google Shape;2473;p7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4" name="Google Shape;2474;p7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5" name="Google Shape;2475;p7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6" name="Google Shape;2476;p74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477" name="Google Shape;2477;p74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478" name="Google Shape;2478;p74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9" name="Google Shape;2479;p74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80" name="Google Shape;2480;p74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81" name="Google Shape;2481;p74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482" name="Google Shape;2482;p74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3" name="Google Shape;2483;p74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4" name="Google Shape;2484;p74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85" name="Google Shape;2485;p74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486" name="Google Shape;2486;p74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4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8" name="Google Shape;2488;p74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489" name="Google Shape;2489;p74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4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91" name="Google Shape;2491;p74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492" name="Google Shape;2492;p74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93" name="Google Shape;2493;p74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4" name="Google Shape;2494;p74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5" name="Google Shape;2495;p74"/>
          <p:cNvSpPr txBox="1">
            <a:spLocks noGrp="1"/>
          </p:cNvSpPr>
          <p:nvPr>
            <p:ph type="title"/>
          </p:nvPr>
        </p:nvSpPr>
        <p:spPr>
          <a:xfrm>
            <a:off x="1502050" y="368825"/>
            <a:ext cx="613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96" name="Google Shape;2496;p74"/>
          <p:cNvSpPr txBox="1">
            <a:spLocks noGrp="1"/>
          </p:cNvSpPr>
          <p:nvPr>
            <p:ph type="body" idx="1"/>
          </p:nvPr>
        </p:nvSpPr>
        <p:spPr>
          <a:xfrm>
            <a:off x="1196225" y="1823750"/>
            <a:ext cx="67515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Photos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0">
                <a:uFill>
                  <a:noFill/>
                </a:uFill>
                <a:hlinkClick r:id="rId3"/>
              </a:rPr>
              <a:t>Front view of woman from human resources analyzing resume</a:t>
            </a:r>
            <a:endParaRPr sz="1400" b="0"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0">
                <a:uFill>
                  <a:noFill/>
                </a:uFill>
                <a:hlinkClick r:id="rId4"/>
              </a:rPr>
              <a:t>Front view of woman holding contract and another one reading papers</a:t>
            </a:r>
            <a:endParaRPr sz="1400" b="0"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>
                <a:uFill>
                  <a:noFill/>
                </a:uFill>
                <a:hlinkClick r:id="rId5"/>
              </a:rPr>
              <a:t>Front view of man holding contract for new job</a:t>
            </a:r>
            <a:endParaRPr/>
          </a:p>
        </p:txBody>
      </p:sp>
      <p:sp>
        <p:nvSpPr>
          <p:cNvPr id="2497" name="Google Shape;2497;p74">
            <a:hlinkClick r:id="rId6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74">
            <a:hlinkClick r:id="rId7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74">
            <a:hlinkClick r:id="rId8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74">
            <a:hlinkClick r:id="rId9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74">
            <a:hlinkClick r:id="rId10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/>
          <p:nvPr/>
        </p:nvSpPr>
        <p:spPr>
          <a:xfrm rot="-5400000">
            <a:off x="181950" y="158792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8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319" name="Google Shape;319;p38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38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38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2" name="Google Shape;322;p38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323" name="Google Shape;323;p38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324" name="Google Shape;324;p38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38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6" name="Google Shape;326;p38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" name="Google Shape;327;p38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328" name="Google Shape;328;p38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38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38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1" name="Google Shape;331;p38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332" name="Google Shape;332;p38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38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335" name="Google Shape;335;p38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" name="Google Shape;337;p38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338" name="Google Shape;338;p38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38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38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 err="1"/>
              <a:t>DataFrame</a:t>
            </a:r>
            <a:r>
              <a:rPr lang="en-US" dirty="0"/>
              <a:t> Overview</a:t>
            </a:r>
            <a:endParaRPr dirty="0"/>
          </a:p>
        </p:txBody>
      </p:sp>
      <p:sp>
        <p:nvSpPr>
          <p:cNvPr id="343" name="Google Shape;343;p38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38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345" name="Google Shape;345;p38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38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7" name="Google Shape;347;p38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8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354" name="Google Shape;354;p38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38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4FF9397-0603-8ADB-AD93-162F16E050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118" y="1188462"/>
            <a:ext cx="7296150" cy="3133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/>
          <p:nvPr/>
        </p:nvSpPr>
        <p:spPr>
          <a:xfrm>
            <a:off x="1422461" y="891829"/>
            <a:ext cx="6678591" cy="3932664"/>
          </a:xfrm>
          <a:prstGeom prst="roundRect">
            <a:avLst>
              <a:gd name="adj" fmla="val 886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 rot="-5400000">
            <a:off x="181950" y="158792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2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517" name="Google Shape;517;p42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42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2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0" name="Google Shape;520;p42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521" name="Google Shape;521;p42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522" name="Google Shape;522;p42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42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4" name="Google Shape;524;p42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5" name="Google Shape;525;p42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526" name="Google Shape;526;p42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2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42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9" name="Google Shape;529;p42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530" name="Google Shape;530;p42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42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533" name="Google Shape;533;p42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5" name="Google Shape;535;p42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536" name="Google Shape;536;p42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7" name="Google Shape;537;p42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2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9" name="Google Shape;539;p42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2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541" name="Google Shape;541;p42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2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3" name="Google Shape;543;p42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2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2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2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50" name="Google Shape;550;p42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2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angle 1"/>
          <p:cNvSpPr/>
          <p:nvPr/>
        </p:nvSpPr>
        <p:spPr>
          <a:xfrm>
            <a:off x="1523531" y="283545"/>
            <a:ext cx="6476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"/>
              </a:rPr>
              <a:t>counting employees from each department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/>
          <a:srcRect r="4529"/>
          <a:stretch/>
        </p:blipFill>
        <p:spPr>
          <a:xfrm>
            <a:off x="1475629" y="1136078"/>
            <a:ext cx="6572254" cy="34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0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/>
          <p:nvPr/>
        </p:nvSpPr>
        <p:spPr>
          <a:xfrm>
            <a:off x="1422461" y="891829"/>
            <a:ext cx="6678591" cy="3932664"/>
          </a:xfrm>
          <a:prstGeom prst="roundRect">
            <a:avLst>
              <a:gd name="adj" fmla="val 886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 rot="-5400000">
            <a:off x="181950" y="158792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2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517" name="Google Shape;517;p42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42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2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0" name="Google Shape;520;p42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521" name="Google Shape;521;p42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522" name="Google Shape;522;p42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42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4" name="Google Shape;524;p42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5" name="Google Shape;525;p42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526" name="Google Shape;526;p42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2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42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9" name="Google Shape;529;p42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530" name="Google Shape;530;p42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42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533" name="Google Shape;533;p42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5" name="Google Shape;535;p42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536" name="Google Shape;536;p42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7" name="Google Shape;537;p42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2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9" name="Google Shape;539;p42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2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541" name="Google Shape;541;p42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2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3" name="Google Shape;543;p42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2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2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2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50" name="Google Shape;550;p42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2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angle 1"/>
          <p:cNvSpPr/>
          <p:nvPr/>
        </p:nvSpPr>
        <p:spPr>
          <a:xfrm>
            <a:off x="1931020" y="275953"/>
            <a:ext cx="5331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"/>
              </a:rPr>
              <a:t>Left employees in each department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7243" y="1055188"/>
            <a:ext cx="6179209" cy="370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/>
          <p:nvPr/>
        </p:nvSpPr>
        <p:spPr>
          <a:xfrm rot="-5400000">
            <a:off x="181950" y="158792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2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517" name="Google Shape;517;p42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42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2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0" name="Google Shape;520;p42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521" name="Google Shape;521;p42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522" name="Google Shape;522;p42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42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4" name="Google Shape;524;p42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5" name="Google Shape;525;p42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526" name="Google Shape;526;p42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2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42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9" name="Google Shape;529;p42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530" name="Google Shape;530;p42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42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533" name="Google Shape;533;p42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5" name="Google Shape;535;p42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536" name="Google Shape;536;p42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7" name="Google Shape;537;p42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2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9" name="Google Shape;539;p42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2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541" name="Google Shape;541;p42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2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3" name="Google Shape;543;p42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2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2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2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50" name="Google Shape;550;p42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2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angle 1"/>
          <p:cNvSpPr/>
          <p:nvPr/>
        </p:nvSpPr>
        <p:spPr>
          <a:xfrm>
            <a:off x="1000898" y="275953"/>
            <a:ext cx="7558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"/>
              </a:rPr>
              <a:t>Time Spent in the company vs Satisfaction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72C59-3175-CC8D-EDF7-45CE4196EC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4441" y="996228"/>
            <a:ext cx="6337700" cy="35241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5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/>
          <p:nvPr/>
        </p:nvSpPr>
        <p:spPr>
          <a:xfrm rot="-5400000">
            <a:off x="181950" y="158792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2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517" name="Google Shape;517;p42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42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2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0" name="Google Shape;520;p42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521" name="Google Shape;521;p42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522" name="Google Shape;522;p42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42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4" name="Google Shape;524;p42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5" name="Google Shape;525;p42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526" name="Google Shape;526;p42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2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42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9" name="Google Shape;529;p42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530" name="Google Shape;530;p42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42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533" name="Google Shape;533;p42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5" name="Google Shape;535;p42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536" name="Google Shape;536;p42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7" name="Google Shape;537;p42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2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9" name="Google Shape;539;p42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2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541" name="Google Shape;541;p42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2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3" name="Google Shape;543;p42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>
            <a:hlinkClick r:id="rId4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>
            <a:hlinkClick r:id="rId5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2">
            <a:hlinkClick r:id="rId7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2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2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50" name="Google Shape;550;p42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2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angle 1"/>
          <p:cNvSpPr/>
          <p:nvPr/>
        </p:nvSpPr>
        <p:spPr>
          <a:xfrm>
            <a:off x="1000898" y="275953"/>
            <a:ext cx="7558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"/>
              </a:rPr>
              <a:t>Time Spent in the company vs Satisfaction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5FCB5-5FDC-94AE-3AE0-62883384B4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7419" y="1036012"/>
            <a:ext cx="6112042" cy="36667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38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/>
          <p:nvPr/>
        </p:nvSpPr>
        <p:spPr>
          <a:xfrm>
            <a:off x="1985038" y="2912600"/>
            <a:ext cx="5448600" cy="94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 txBox="1">
            <a:spLocks noGrp="1"/>
          </p:cNvSpPr>
          <p:nvPr>
            <p:ph type="title"/>
          </p:nvPr>
        </p:nvSpPr>
        <p:spPr>
          <a:xfrm>
            <a:off x="1985038" y="1532675"/>
            <a:ext cx="5448600" cy="12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 err="1"/>
              <a:t>KMeans</a:t>
            </a:r>
            <a:r>
              <a:rPr lang="en" dirty="0"/>
              <a:t>…</a:t>
            </a:r>
            <a:endParaRPr dirty="0"/>
          </a:p>
        </p:txBody>
      </p:sp>
      <p:grpSp>
        <p:nvGrpSpPr>
          <p:cNvPr id="407" name="Google Shape;407;p4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408" name="Google Shape;408;p4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4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4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1" name="Google Shape;411;p40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412" name="Google Shape;412;p40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413" name="Google Shape;413;p40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40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5" name="Google Shape;415;p40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6" name="Google Shape;416;p40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417" name="Google Shape;417;p40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40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420" name="Google Shape;420;p40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1" name="Google Shape;421;p40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40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3" name="Google Shape;423;p40"/>
          <p:cNvSpPr/>
          <p:nvPr/>
        </p:nvSpPr>
        <p:spPr>
          <a:xfrm>
            <a:off x="1300000" y="302117"/>
            <a:ext cx="4665600" cy="237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US"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4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4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426" name="Google Shape;426;p4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4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8" name="Google Shape;428;p40">
            <a:hlinkClick r:id="rId3" action="ppaction://hlinksldjump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0">
            <a:hlinkClick r:id="rId4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0">
            <a:hlinkClick r:id="rId5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433" name="Google Shape;433;p4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4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5" name="Google Shape;435;p40"/>
          <p:cNvSpPr txBox="1">
            <a:spLocks noGrp="1"/>
          </p:cNvSpPr>
          <p:nvPr>
            <p:ph type="subTitle" idx="1"/>
          </p:nvPr>
        </p:nvSpPr>
        <p:spPr>
          <a:xfrm>
            <a:off x="1967913" y="2912599"/>
            <a:ext cx="5272946" cy="1607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</a:rPr>
              <a:t>Determining the right number of clusters is crucial for effective </a:t>
            </a:r>
            <a:r>
              <a:rPr lang="en-US" sz="1400" dirty="0" err="1">
                <a:solidFill>
                  <a:schemeClr val="tx1"/>
                </a:solidFill>
              </a:rPr>
              <a:t>KMeans</a:t>
            </a:r>
            <a:r>
              <a:rPr lang="en-US" sz="1400" dirty="0">
                <a:solidFill>
                  <a:schemeClr val="tx1"/>
                </a:solidFill>
              </a:rPr>
              <a:t> clustering Using Silhouette score and elbow method, </a:t>
            </a:r>
            <a:r>
              <a:rPr lang="en-US" sz="1400" b="1" dirty="0">
                <a:solidFill>
                  <a:schemeClr val="tx1"/>
                </a:solidFill>
              </a:rPr>
              <a:t>4</a:t>
            </a:r>
            <a:r>
              <a:rPr lang="en-US" sz="1400" dirty="0">
                <a:solidFill>
                  <a:schemeClr val="tx1"/>
                </a:solidFill>
              </a:rPr>
              <a:t> have the highest score</a:t>
            </a:r>
          </a:p>
          <a:p>
            <a:pPr marL="0" indent="0"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</a:rPr>
              <a:t>.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36" name="Google Shape;436;p40"/>
          <p:cNvSpPr/>
          <p:nvPr/>
        </p:nvSpPr>
        <p:spPr>
          <a:xfrm rot="-5400000">
            <a:off x="181950" y="221847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40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438" name="Google Shape;438;p40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40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40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1" name="Google Shape;441;p40">
            <a:hlinkClick r:id="rId6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40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443" name="Google Shape;443;p40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" name="Google Shape;445;p40">
            <a:hlinkClick r:id="rId7" action="ppaction://hlinksldjump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R Dashboard for Business by Slidesgo">
  <a:themeElements>
    <a:clrScheme name="Simple Light">
      <a:dk1>
        <a:srgbClr val="0B1022"/>
      </a:dk1>
      <a:lt1>
        <a:srgbClr val="FDF9FF"/>
      </a:lt1>
      <a:dk2>
        <a:srgbClr val="0B1022"/>
      </a:dk2>
      <a:lt2>
        <a:srgbClr val="433F8B"/>
      </a:lt2>
      <a:accent1>
        <a:srgbClr val="A55EA5"/>
      </a:accent1>
      <a:accent2>
        <a:srgbClr val="87C5E5"/>
      </a:accent2>
      <a:accent3>
        <a:srgbClr val="E8B832"/>
      </a:accent3>
      <a:accent4>
        <a:srgbClr val="DF5953"/>
      </a:accent4>
      <a:accent5>
        <a:srgbClr val="545E66"/>
      </a:accent5>
      <a:accent6>
        <a:srgbClr val="BBDB70"/>
      </a:accent6>
      <a:hlink>
        <a:srgbClr val="0B10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1207</Words>
  <Application>Microsoft Office PowerPoint</Application>
  <PresentationFormat>On-screen Show (16:9)</PresentationFormat>
  <Paragraphs>244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Advent Pro</vt:lpstr>
      <vt:lpstr>Arial</vt:lpstr>
      <vt:lpstr>Courier New</vt:lpstr>
      <vt:lpstr>Nirmala UI</vt:lpstr>
      <vt:lpstr>Open Sans</vt:lpstr>
      <vt:lpstr>Open Sans SemiBold</vt:lpstr>
      <vt:lpstr>Roboto Light</vt:lpstr>
      <vt:lpstr>Wingdings</vt:lpstr>
      <vt:lpstr>HR Dashboard for Business by Slidesgo</vt:lpstr>
      <vt:lpstr>PowerPoint Presentation</vt:lpstr>
      <vt:lpstr>introduction</vt:lpstr>
      <vt:lpstr>01</vt:lpstr>
      <vt:lpstr>DataFrame Overview</vt:lpstr>
      <vt:lpstr>PowerPoint Presentation</vt:lpstr>
      <vt:lpstr>PowerPoint Presentation</vt:lpstr>
      <vt:lpstr>PowerPoint Presentation</vt:lpstr>
      <vt:lpstr>PowerPoint Presentation</vt:lpstr>
      <vt:lpstr>KMeans…</vt:lpstr>
      <vt:lpstr>Elbow Method and Silhouette </vt:lpstr>
      <vt:lpstr>Distribution of left and K-means</vt:lpstr>
      <vt:lpstr>Comparison between left and K-means Labels</vt:lpstr>
      <vt:lpstr>PowerPoint Presentation</vt:lpstr>
      <vt:lpstr>Our Training and testing set</vt:lpstr>
      <vt:lpstr>Models Used in our project</vt:lpstr>
      <vt:lpstr>F1 Score Comparison</vt:lpstr>
      <vt:lpstr>Average Precision Comparison</vt:lpstr>
      <vt:lpstr>Recall Comparison</vt:lpstr>
      <vt:lpstr>The Model We decided to go with</vt:lpstr>
      <vt:lpstr>The Model We decided to go with</vt:lpstr>
      <vt:lpstr>Our services</vt:lpstr>
      <vt:lpstr>This is a timeline</vt:lpstr>
      <vt:lpstr>Competitors</vt:lpstr>
      <vt:lpstr>This is an infographic</vt:lpstr>
      <vt:lpstr>This is an infographic</vt:lpstr>
      <vt:lpstr>This is an infographic</vt:lpstr>
      <vt:lpstr>This is an infographic</vt:lpstr>
      <vt:lpstr>Contact</vt:lpstr>
      <vt:lpstr>01</vt:lpstr>
      <vt:lpstr>Four columns</vt:lpstr>
      <vt:lpstr>This is a table</vt:lpstr>
      <vt:lpstr>Organizational chart</vt:lpstr>
      <vt:lpstr>Solution</vt:lpstr>
      <vt:lpstr>Desktop software</vt:lpstr>
      <vt:lpstr>Tablet app</vt:lpstr>
      <vt:lpstr>Mobile app</vt:lpstr>
      <vt:lpstr>Log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Yosef Alshamrani</dc:creator>
  <cp:lastModifiedBy>YOSEF OTHMAN MOHAMMED ALSHOMRANI</cp:lastModifiedBy>
  <cp:revision>24</cp:revision>
  <dcterms:modified xsi:type="dcterms:W3CDTF">2023-12-09T16:45:59Z</dcterms:modified>
</cp:coreProperties>
</file>