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323" r:id="rId2"/>
    <p:sldId id="326" r:id="rId3"/>
    <p:sldId id="334" r:id="rId4"/>
    <p:sldId id="335" r:id="rId5"/>
    <p:sldId id="336" r:id="rId6"/>
    <p:sldId id="337" r:id="rId7"/>
    <p:sldId id="327" r:id="rId8"/>
    <p:sldId id="325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 varScale="1">
        <p:scale>
          <a:sx n="84" d="100"/>
          <a:sy n="84" d="100"/>
        </p:scale>
        <p:origin x="80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5/14/2024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5/14/2024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-2628800" y="46491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Blah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-2628800" y="1665734"/>
            <a:ext cx="648072" cy="648072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Blah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-1913749" y="1906444"/>
            <a:ext cx="648072" cy="2280268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Blah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0AC534-5F19-CE71-2927-8FF492A706D3}"/>
              </a:ext>
            </a:extLst>
          </p:cNvPr>
          <p:cNvSpPr/>
          <p:nvPr/>
        </p:nvSpPr>
        <p:spPr>
          <a:xfrm>
            <a:off x="611560" y="327780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GLFW.h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9BAB01-0824-0FDC-C5CC-821F0AC337FD}"/>
              </a:ext>
            </a:extLst>
          </p:cNvPr>
          <p:cNvSpPr/>
          <p:nvPr/>
        </p:nvSpPr>
        <p:spPr>
          <a:xfrm>
            <a:off x="1313756" y="1419622"/>
            <a:ext cx="268218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Our OpenGL.cpp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4828D9-82F4-5405-1C1A-F337E2D5966B}"/>
              </a:ext>
            </a:extLst>
          </p:cNvPr>
          <p:cNvSpPr/>
          <p:nvPr/>
        </p:nvSpPr>
        <p:spPr>
          <a:xfrm>
            <a:off x="611560" y="3370614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GLFW.lib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8F9717-AF9A-B26E-CAD1-5A87D3CAA697}"/>
              </a:ext>
            </a:extLst>
          </p:cNvPr>
          <p:cNvSpPr/>
          <p:nvPr/>
        </p:nvSpPr>
        <p:spPr>
          <a:xfrm>
            <a:off x="2915816" y="2417114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glad.c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961D55-FAC2-DE8E-7CEB-41524C441B26}"/>
              </a:ext>
            </a:extLst>
          </p:cNvPr>
          <p:cNvSpPr/>
          <p:nvPr/>
        </p:nvSpPr>
        <p:spPr>
          <a:xfrm>
            <a:off x="3131840" y="358110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glad.h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24D5E5-74C9-3F03-0BE4-F3F2FD9082A5}"/>
              </a:ext>
            </a:extLst>
          </p:cNvPr>
          <p:cNvSpPr/>
          <p:nvPr/>
        </p:nvSpPr>
        <p:spPr>
          <a:xfrm>
            <a:off x="4283968" y="3540014"/>
            <a:ext cx="374441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OS</a:t>
            </a:r>
          </a:p>
        </p:txBody>
      </p:sp>
    </p:spTree>
    <p:extLst>
      <p:ext uri="{BB962C8B-B14F-4D97-AF65-F5344CB8AC3E}">
        <p14:creationId xmlns:p14="http://schemas.microsoft.com/office/powerpoint/2010/main" val="427444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96688-1DB7-4024-684C-9C912F897838}"/>
              </a:ext>
            </a:extLst>
          </p:cNvPr>
          <p:cNvSpPr/>
          <p:nvPr/>
        </p:nvSpPr>
        <p:spPr>
          <a:xfrm>
            <a:off x="323528" y="1633002"/>
            <a:ext cx="2088232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OpenGL.cpp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96F2EC-EFB1-AEEC-56C5-14FF129DE94B}"/>
              </a:ext>
            </a:extLst>
          </p:cNvPr>
          <p:cNvSpPr/>
          <p:nvPr/>
        </p:nvSpPr>
        <p:spPr>
          <a:xfrm>
            <a:off x="3779912" y="267494"/>
            <a:ext cx="30603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 a file)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99CB28-EE95-19AE-59F3-3E8AF1B601DB}"/>
              </a:ext>
            </a:extLst>
          </p:cNvPr>
          <p:cNvSpPr/>
          <p:nvPr/>
        </p:nvSpPr>
        <p:spPr>
          <a:xfrm>
            <a:off x="3201438" y="1390876"/>
            <a:ext cx="4336112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 RAM) (from file)</a:t>
            </a:r>
            <a:endParaRPr lang="en-CA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90A209-F33F-EDAA-03F6-ECA5854D9792}"/>
              </a:ext>
            </a:extLst>
          </p:cNvPr>
          <p:cNvSpPr/>
          <p:nvPr/>
        </p:nvSpPr>
        <p:spPr>
          <a:xfrm>
            <a:off x="4914038" y="895073"/>
            <a:ext cx="792088" cy="50405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56AF4-6A88-4F5E-40FA-5BCC12B44F68}"/>
              </a:ext>
            </a:extLst>
          </p:cNvPr>
          <p:cNvSpPr/>
          <p:nvPr/>
        </p:nvSpPr>
        <p:spPr>
          <a:xfrm>
            <a:off x="3809784" y="3579862"/>
            <a:ext cx="311942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(into GPU RAM)</a:t>
            </a:r>
            <a:endParaRPr lang="en-CA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84A571-4E38-51D5-6FAD-935513AB7C87}"/>
              </a:ext>
            </a:extLst>
          </p:cNvPr>
          <p:cNvSpPr/>
          <p:nvPr/>
        </p:nvSpPr>
        <p:spPr>
          <a:xfrm>
            <a:off x="4926222" y="1998817"/>
            <a:ext cx="792088" cy="4042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37B4BC-FB44-A6DF-C970-BADE5CA3EA63}"/>
              </a:ext>
            </a:extLst>
          </p:cNvPr>
          <p:cNvSpPr/>
          <p:nvPr/>
        </p:nvSpPr>
        <p:spPr>
          <a:xfrm>
            <a:off x="4949160" y="4320748"/>
            <a:ext cx="792088" cy="4042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A8A3C6-8AB5-73CF-F949-687DE620FE0D}"/>
              </a:ext>
            </a:extLst>
          </p:cNvPr>
          <p:cNvSpPr/>
          <p:nvPr/>
        </p:nvSpPr>
        <p:spPr>
          <a:xfrm>
            <a:off x="3131840" y="2485369"/>
            <a:ext cx="4896544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 RAM) (matching shader)</a:t>
            </a:r>
            <a:endParaRPr lang="en-CA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98481FD-FDF7-6088-2FC4-62FDAC1A1719}"/>
              </a:ext>
            </a:extLst>
          </p:cNvPr>
          <p:cNvSpPr/>
          <p:nvPr/>
        </p:nvSpPr>
        <p:spPr>
          <a:xfrm>
            <a:off x="4860032" y="2989425"/>
            <a:ext cx="792088" cy="59043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9A090-1313-349D-23EA-B7538F77698B}"/>
              </a:ext>
            </a:extLst>
          </p:cNvPr>
          <p:cNvSpPr txBox="1"/>
          <p:nvPr/>
        </p:nvSpPr>
        <p:spPr>
          <a:xfrm>
            <a:off x="4347504" y="3099486"/>
            <a:ext cx="192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C9054-F014-6F39-5195-CA352341CF34}"/>
              </a:ext>
            </a:extLst>
          </p:cNvPr>
          <p:cNvSpPr txBox="1"/>
          <p:nvPr/>
        </p:nvSpPr>
        <p:spPr>
          <a:xfrm>
            <a:off x="4499992" y="90679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FileLoader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6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96688-1DB7-4024-684C-9C912F897838}"/>
              </a:ext>
            </a:extLst>
          </p:cNvPr>
          <p:cNvSpPr/>
          <p:nvPr/>
        </p:nvSpPr>
        <p:spPr>
          <a:xfrm>
            <a:off x="323528" y="1563638"/>
            <a:ext cx="2088232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OpenGL.cpp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99CB28-EE95-19AE-59F3-3E8AF1B601DB}"/>
              </a:ext>
            </a:extLst>
          </p:cNvPr>
          <p:cNvSpPr/>
          <p:nvPr/>
        </p:nvSpPr>
        <p:spPr>
          <a:xfrm>
            <a:off x="3923928" y="1650669"/>
            <a:ext cx="3060340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shader</a:t>
            </a:r>
            <a:endParaRPr lang="en-CA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90A209-F33F-EDAA-03F6-ECA5854D9792}"/>
              </a:ext>
            </a:extLst>
          </p:cNvPr>
          <p:cNvSpPr/>
          <p:nvPr/>
        </p:nvSpPr>
        <p:spPr>
          <a:xfrm>
            <a:off x="4878034" y="1111097"/>
            <a:ext cx="792088" cy="50405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56AF4-6A88-4F5E-40FA-5BCC12B44F68}"/>
              </a:ext>
            </a:extLst>
          </p:cNvPr>
          <p:cNvSpPr/>
          <p:nvPr/>
        </p:nvSpPr>
        <p:spPr>
          <a:xfrm>
            <a:off x="3976035" y="408346"/>
            <a:ext cx="311942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 (into GPU RAM)</a:t>
            </a:r>
            <a:endParaRPr lang="en-CA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84A571-4E38-51D5-6FAD-935513AB7C87}"/>
              </a:ext>
            </a:extLst>
          </p:cNvPr>
          <p:cNvSpPr/>
          <p:nvPr/>
        </p:nvSpPr>
        <p:spPr>
          <a:xfrm>
            <a:off x="4878034" y="2142758"/>
            <a:ext cx="792088" cy="4042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37B4BC-FB44-A6DF-C970-BADE5CA3EA63}"/>
              </a:ext>
            </a:extLst>
          </p:cNvPr>
          <p:cNvSpPr/>
          <p:nvPr/>
        </p:nvSpPr>
        <p:spPr>
          <a:xfrm>
            <a:off x="5076056" y="3149893"/>
            <a:ext cx="792088" cy="4042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08ACF4-6FD7-8FBC-2BF5-CADF386B88F6}"/>
              </a:ext>
            </a:extLst>
          </p:cNvPr>
          <p:cNvSpPr/>
          <p:nvPr/>
        </p:nvSpPr>
        <p:spPr>
          <a:xfrm>
            <a:off x="3923928" y="2596446"/>
            <a:ext cx="3060340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Pixel fragment shader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815BE0-A1CA-23F5-BCA0-DBF17F532A19}"/>
              </a:ext>
            </a:extLst>
          </p:cNvPr>
          <p:cNvSpPr/>
          <p:nvPr/>
        </p:nvSpPr>
        <p:spPr>
          <a:xfrm>
            <a:off x="3923928" y="3554190"/>
            <a:ext cx="311942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screen (framebuffer)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2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7F7EB-F382-72FD-7E40-F695B43C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6113"/>
            <a:ext cx="3024336" cy="2474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43BDB-47C8-6541-C95A-62A9BB98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19623"/>
            <a:ext cx="3482243" cy="28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7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96688-1DB7-4024-684C-9C912F897838}"/>
              </a:ext>
            </a:extLst>
          </p:cNvPr>
          <p:cNvSpPr/>
          <p:nvPr/>
        </p:nvSpPr>
        <p:spPr>
          <a:xfrm>
            <a:off x="274596" y="195486"/>
            <a:ext cx="3240360" cy="4467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Cow.ply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156AF4-6A88-4F5E-40FA-5BCC12B44F68}"/>
              </a:ext>
            </a:extLst>
          </p:cNvPr>
          <p:cNvSpPr/>
          <p:nvPr/>
        </p:nvSpPr>
        <p:spPr>
          <a:xfrm>
            <a:off x="4818112" y="1599642"/>
            <a:ext cx="311942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buffer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B6FD61-E267-CEA2-D4D9-BDEC4619AA69}"/>
              </a:ext>
            </a:extLst>
          </p:cNvPr>
          <p:cNvSpPr/>
          <p:nvPr/>
        </p:nvSpPr>
        <p:spPr>
          <a:xfrm>
            <a:off x="539552" y="1571388"/>
            <a:ext cx="258075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40C04C-F838-C787-925B-DA32FAF1448B}"/>
              </a:ext>
            </a:extLst>
          </p:cNvPr>
          <p:cNvSpPr/>
          <p:nvPr/>
        </p:nvSpPr>
        <p:spPr>
          <a:xfrm>
            <a:off x="539552" y="2429316"/>
            <a:ext cx="258075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triangles</a:t>
            </a:r>
            <a:endParaRPr lang="en-CA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BA75D60-E7CE-C3FE-3BD0-217A41FA36C5}"/>
              </a:ext>
            </a:extLst>
          </p:cNvPr>
          <p:cNvSpPr/>
          <p:nvPr/>
        </p:nvSpPr>
        <p:spPr>
          <a:xfrm>
            <a:off x="3347864" y="1707654"/>
            <a:ext cx="1440160" cy="504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50158B-88B0-6AD9-6C93-865DE48543E0}"/>
              </a:ext>
            </a:extLst>
          </p:cNvPr>
          <p:cNvSpPr/>
          <p:nvPr/>
        </p:nvSpPr>
        <p:spPr>
          <a:xfrm>
            <a:off x="4773156" y="2570232"/>
            <a:ext cx="3119420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 buffer</a:t>
            </a:r>
            <a:endParaRPr lang="en-CA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A06E9E-3073-D564-C8D3-528D829D0016}"/>
              </a:ext>
            </a:extLst>
          </p:cNvPr>
          <p:cNvSpPr/>
          <p:nvPr/>
        </p:nvSpPr>
        <p:spPr>
          <a:xfrm>
            <a:off x="3242614" y="2672970"/>
            <a:ext cx="1440160" cy="504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3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643583" y="394927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local copy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1147639" y="1388306"/>
            <a:ext cx="648072" cy="25202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5CCEDD-BFFB-02A4-8E5E-4117350DB062}"/>
              </a:ext>
            </a:extLst>
          </p:cNvPr>
          <p:cNvSpPr/>
          <p:nvPr/>
        </p:nvSpPr>
        <p:spPr>
          <a:xfrm>
            <a:off x="459582" y="627534"/>
            <a:ext cx="202418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Feeney’s copy (origin)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41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373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Office PowerPoint</Application>
  <PresentationFormat>On-screen Show 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Cascadia Mono</vt:lpstr>
      <vt:lpstr>Corbel</vt:lpstr>
      <vt:lpstr>Verdana</vt:lpstr>
      <vt:lpstr>Wingdings</vt:lpstr>
      <vt:lpstr>Wingdings 2</vt:lpstr>
      <vt:lpstr>Wingdings 3</vt:lpstr>
      <vt:lpstr>IntroducingPowerPoint2007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OpenGL libraries,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2024-05-14T18:50:47Z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