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1"/>
  </p:sldMasterIdLst>
  <p:notesMasterIdLst>
    <p:notesMasterId r:id="rId29"/>
  </p:notesMasterIdLst>
  <p:sldIdLst>
    <p:sldId id="256" r:id="rId2"/>
    <p:sldId id="273" r:id="rId3"/>
    <p:sldId id="257" r:id="rId4"/>
    <p:sldId id="260" r:id="rId5"/>
    <p:sldId id="259" r:id="rId6"/>
    <p:sldId id="261" r:id="rId7"/>
    <p:sldId id="279" r:id="rId8"/>
    <p:sldId id="262" r:id="rId9"/>
    <p:sldId id="264" r:id="rId10"/>
    <p:sldId id="266" r:id="rId11"/>
    <p:sldId id="270" r:id="rId12"/>
    <p:sldId id="268" r:id="rId13"/>
    <p:sldId id="271" r:id="rId14"/>
    <p:sldId id="269" r:id="rId15"/>
    <p:sldId id="272" r:id="rId16"/>
    <p:sldId id="274" r:id="rId17"/>
    <p:sldId id="275" r:id="rId18"/>
    <p:sldId id="276" r:id="rId19"/>
    <p:sldId id="277" r:id="rId20"/>
    <p:sldId id="263" r:id="rId21"/>
    <p:sldId id="278" r:id="rId22"/>
    <p:sldId id="267" r:id="rId23"/>
    <p:sldId id="284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DD50B9-C945-40CE-8325-5AEDFD3EEC15}" v="71" dt="2021-12-10T18:05:24.475"/>
    <p1510:client id="{BF08A433-E664-40E9-84C5-E2912079CA96}" v="9" dt="2021-12-10T18:12:48.485"/>
    <p1510:client id="{ED8D49AB-00F5-0C4D-B220-5407AB279169}" v="134" dt="2021-12-10T14:40:04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5"/>
    <p:restoredTop sz="83391"/>
  </p:normalViewPr>
  <p:slideViewPr>
    <p:cSldViewPr snapToGrid="0" snapToObjects="1">
      <p:cViewPr varScale="1">
        <p:scale>
          <a:sx n="125" d="100"/>
          <a:sy n="125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el De la Torre Guillen" userId="153c8a3cd77748b9" providerId="Windows Live" clId="Web-{E5534762-844C-4C52-BAA6-946E349B8B3D}"/>
    <pc:docChg chg="addSld modSld">
      <pc:chgData name="Yosel De la Torre Guillen" userId="153c8a3cd77748b9" providerId="Windows Live" clId="Web-{E5534762-844C-4C52-BAA6-946E349B8B3D}" dt="2021-12-05T22:31:46.746" v="1839" actId="1076"/>
      <pc:docMkLst>
        <pc:docMk/>
      </pc:docMkLst>
      <pc:sldChg chg="modNotes">
        <pc:chgData name="Yosel De la Torre Guillen" userId="153c8a3cd77748b9" providerId="Windows Live" clId="Web-{E5534762-844C-4C52-BAA6-946E349B8B3D}" dt="2021-12-03T16:22:57.445" v="144"/>
        <pc:sldMkLst>
          <pc:docMk/>
          <pc:sldMk cId="2654656500" sldId="259"/>
        </pc:sldMkLst>
      </pc:sldChg>
      <pc:sldChg chg="addSp delSp modSp mod setBg modClrScheme chgLayout">
        <pc:chgData name="Yosel De la Torre Guillen" userId="153c8a3cd77748b9" providerId="Windows Live" clId="Web-{E5534762-844C-4C52-BAA6-946E349B8B3D}" dt="2021-12-03T17:20:33.420" v="491"/>
        <pc:sldMkLst>
          <pc:docMk/>
          <pc:sldMk cId="1240159278" sldId="266"/>
        </pc:sldMkLst>
        <pc:spChg chg="mod ord">
          <ac:chgData name="Yosel De la Torre Guillen" userId="153c8a3cd77748b9" providerId="Windows Live" clId="Web-{E5534762-844C-4C52-BAA6-946E349B8B3D}" dt="2021-12-03T17:20:33.420" v="491"/>
          <ac:spMkLst>
            <pc:docMk/>
            <pc:sldMk cId="1240159278" sldId="266"/>
            <ac:spMk id="2" creationId="{8695E9CB-8CF3-D647-8CC1-741497AD0781}"/>
          </ac:spMkLst>
        </pc:spChg>
        <pc:spChg chg="mod ord">
          <ac:chgData name="Yosel De la Torre Guillen" userId="153c8a3cd77748b9" providerId="Windows Live" clId="Web-{E5534762-844C-4C52-BAA6-946E349B8B3D}" dt="2021-12-03T17:20:33.420" v="491"/>
          <ac:spMkLst>
            <pc:docMk/>
            <pc:sldMk cId="1240159278" sldId="266"/>
            <ac:spMk id="3" creationId="{C2CEBDA2-5DA1-D649-95DB-C574AD6BBDBF}"/>
          </ac:spMkLst>
        </pc:spChg>
        <pc:spChg chg="add del mod ord">
          <ac:chgData name="Yosel De la Torre Guillen" userId="153c8a3cd77748b9" providerId="Windows Live" clId="Web-{E5534762-844C-4C52-BAA6-946E349B8B3D}" dt="2021-12-03T17:17:46.105" v="454"/>
          <ac:spMkLst>
            <pc:docMk/>
            <pc:sldMk cId="1240159278" sldId="266"/>
            <ac:spMk id="4" creationId="{1F2B7E4C-4EA9-4803-85A5-8D38CE388D68}"/>
          </ac:spMkLst>
        </pc:spChg>
        <pc:spChg chg="add">
          <ac:chgData name="Yosel De la Torre Guillen" userId="153c8a3cd77748b9" providerId="Windows Live" clId="Web-{E5534762-844C-4C52-BAA6-946E349B8B3D}" dt="2021-12-03T17:20:33.420" v="491"/>
          <ac:spMkLst>
            <pc:docMk/>
            <pc:sldMk cId="1240159278" sldId="266"/>
            <ac:spMk id="10" creationId="{743AA782-23D1-4521-8CAD-47662984AA08}"/>
          </ac:spMkLst>
        </pc:spChg>
        <pc:spChg chg="add">
          <ac:chgData name="Yosel De la Torre Guillen" userId="153c8a3cd77748b9" providerId="Windows Live" clId="Web-{E5534762-844C-4C52-BAA6-946E349B8B3D}" dt="2021-12-03T17:20:33.420" v="491"/>
          <ac:spMkLst>
            <pc:docMk/>
            <pc:sldMk cId="1240159278" sldId="266"/>
            <ac:spMk id="12" creationId="{71877DBC-BB60-40F0-AC93-2ACDBAAE60CE}"/>
          </ac:spMkLst>
        </pc:spChg>
        <pc:picChg chg="add mod">
          <ac:chgData name="Yosel De la Torre Guillen" userId="153c8a3cd77748b9" providerId="Windows Live" clId="Web-{E5534762-844C-4C52-BAA6-946E349B8B3D}" dt="2021-12-03T17:20:33.420" v="491"/>
          <ac:picMkLst>
            <pc:docMk/>
            <pc:sldMk cId="1240159278" sldId="266"/>
            <ac:picMk id="5" creationId="{8040856C-B8B9-4E65-8B1C-6EADF715BB9C}"/>
          </ac:picMkLst>
        </pc:picChg>
      </pc:sldChg>
      <pc:sldChg chg="new">
        <pc:chgData name="Yosel De la Torre Guillen" userId="153c8a3cd77748b9" providerId="Windows Live" clId="Web-{E5534762-844C-4C52-BAA6-946E349B8B3D}" dt="2021-12-03T17:33:36.716" v="492"/>
        <pc:sldMkLst>
          <pc:docMk/>
          <pc:sldMk cId="1310799514" sldId="267"/>
        </pc:sldMkLst>
      </pc:sldChg>
      <pc:sldChg chg="addSp delSp modSp new">
        <pc:chgData name="Yosel De la Torre Guillen" userId="153c8a3cd77748b9" providerId="Windows Live" clId="Web-{E5534762-844C-4C52-BAA6-946E349B8B3D}" dt="2021-12-05T21:53:35.885" v="1552"/>
        <pc:sldMkLst>
          <pc:docMk/>
          <pc:sldMk cId="708435810" sldId="268"/>
        </pc:sldMkLst>
        <pc:spChg chg="mod">
          <ac:chgData name="Yosel De la Torre Guillen" userId="153c8a3cd77748b9" providerId="Windows Live" clId="Web-{E5534762-844C-4C52-BAA6-946E349B8B3D}" dt="2021-12-03T17:34:06.481" v="513" actId="20577"/>
          <ac:spMkLst>
            <pc:docMk/>
            <pc:sldMk cId="708435810" sldId="268"/>
            <ac:spMk id="2" creationId="{8F406EC8-484B-4E6E-94DC-80B19B309DC4}"/>
          </ac:spMkLst>
        </pc:spChg>
        <pc:spChg chg="del">
          <ac:chgData name="Yosel De la Torre Guillen" userId="153c8a3cd77748b9" providerId="Windows Live" clId="Web-{E5534762-844C-4C52-BAA6-946E349B8B3D}" dt="2021-12-03T17:52:31.454" v="523"/>
          <ac:spMkLst>
            <pc:docMk/>
            <pc:sldMk cId="708435810" sldId="268"/>
            <ac:spMk id="3" creationId="{3E7BF455-B886-46AA-8C03-E9B41B8A4A80}"/>
          </ac:spMkLst>
        </pc:spChg>
        <pc:spChg chg="add del mod ord">
          <ac:chgData name="Yosel De la Torre Guillen" userId="153c8a3cd77748b9" providerId="Windows Live" clId="Web-{E5534762-844C-4C52-BAA6-946E349B8B3D}" dt="2021-12-05T17:54:18.732" v="1045"/>
          <ac:spMkLst>
            <pc:docMk/>
            <pc:sldMk cId="708435810" sldId="268"/>
            <ac:spMk id="4" creationId="{DC5C92DB-D198-4792-9E70-D0680E84A149}"/>
          </ac:spMkLst>
        </pc:spChg>
        <pc:spChg chg="add del mod ord">
          <ac:chgData name="Yosel De la Torre Guillen" userId="153c8a3cd77748b9" providerId="Windows Live" clId="Web-{E5534762-844C-4C52-BAA6-946E349B8B3D}" dt="2021-12-05T17:54:23.357" v="1049"/>
          <ac:spMkLst>
            <pc:docMk/>
            <pc:sldMk cId="708435810" sldId="268"/>
            <ac:spMk id="5" creationId="{C22F0D15-3891-43C4-91CE-A255E5D2ED5D}"/>
          </ac:spMkLst>
        </pc:spChg>
        <pc:spChg chg="add del mod">
          <ac:chgData name="Yosel De la Torre Guillen" userId="153c8a3cd77748b9" providerId="Windows Live" clId="Web-{E5534762-844C-4C52-BAA6-946E349B8B3D}" dt="2021-12-05T17:54:56.624" v="1053"/>
          <ac:spMkLst>
            <pc:docMk/>
            <pc:sldMk cId="708435810" sldId="268"/>
            <ac:spMk id="8" creationId="{0271A79D-7E03-42EF-92A7-0F979DB105C7}"/>
          </ac:spMkLst>
        </pc:spChg>
        <pc:spChg chg="add del mod">
          <ac:chgData name="Yosel De la Torre Guillen" userId="153c8a3cd77748b9" providerId="Windows Live" clId="Web-{E5534762-844C-4C52-BAA6-946E349B8B3D}" dt="2021-12-05T17:54:22.326" v="1048"/>
          <ac:spMkLst>
            <pc:docMk/>
            <pc:sldMk cId="708435810" sldId="268"/>
            <ac:spMk id="9" creationId="{337C592D-08D4-4987-BA7F-A384908E6B0B}"/>
          </ac:spMkLst>
        </pc:spChg>
        <pc:spChg chg="add del mod">
          <ac:chgData name="Yosel De la Torre Guillen" userId="153c8a3cd77748b9" providerId="Windows Live" clId="Web-{E5534762-844C-4C52-BAA6-946E349B8B3D}" dt="2021-12-05T17:54:24.733" v="1050"/>
          <ac:spMkLst>
            <pc:docMk/>
            <pc:sldMk cId="708435810" sldId="268"/>
            <ac:spMk id="10" creationId="{896AF9E2-D0B6-494C-ABDC-8747C0E6505E}"/>
          </ac:spMkLst>
        </pc:spChg>
        <pc:spChg chg="add mod">
          <ac:chgData name="Yosel De la Torre Guillen" userId="153c8a3cd77748b9" providerId="Windows Live" clId="Web-{E5534762-844C-4C52-BAA6-946E349B8B3D}" dt="2021-12-05T18:15:28.345" v="1191" actId="20577"/>
          <ac:spMkLst>
            <pc:docMk/>
            <pc:sldMk cId="708435810" sldId="268"/>
            <ac:spMk id="13" creationId="{D03C5D5A-DD89-4982-83CC-97EA177D3256}"/>
          </ac:spMkLst>
        </pc:spChg>
        <pc:spChg chg="add mod">
          <ac:chgData name="Yosel De la Torre Guillen" userId="153c8a3cd77748b9" providerId="Windows Live" clId="Web-{E5534762-844C-4C52-BAA6-946E349B8B3D}" dt="2021-12-05T19:39:17.993" v="1514"/>
          <ac:spMkLst>
            <pc:docMk/>
            <pc:sldMk cId="708435810" sldId="268"/>
            <ac:spMk id="15" creationId="{CDCB27EF-0B78-4702-B485-669F03D4AA3F}"/>
          </ac:spMkLst>
        </pc:spChg>
        <pc:spChg chg="add del mod">
          <ac:chgData name="Yosel De la Torre Guillen" userId="153c8a3cd77748b9" providerId="Windows Live" clId="Web-{E5534762-844C-4C52-BAA6-946E349B8B3D}" dt="2021-12-05T19:34:59.066" v="1495" actId="1076"/>
          <ac:spMkLst>
            <pc:docMk/>
            <pc:sldMk cId="708435810" sldId="268"/>
            <ac:spMk id="17" creationId="{DE8F1651-E22A-455F-AB1F-9194697A45E7}"/>
          </ac:spMkLst>
        </pc:spChg>
        <pc:spChg chg="add mod">
          <ac:chgData name="Yosel De la Torre Guillen" userId="153c8a3cd77748b9" providerId="Windows Live" clId="Web-{E5534762-844C-4C52-BAA6-946E349B8B3D}" dt="2021-12-05T19:34:25.487" v="1492" actId="1076"/>
          <ac:spMkLst>
            <pc:docMk/>
            <pc:sldMk cId="708435810" sldId="268"/>
            <ac:spMk id="23" creationId="{3F120C4F-6E6C-4C13-B40F-4ED5355160F7}"/>
          </ac:spMkLst>
        </pc:spChg>
        <pc:spChg chg="add mod">
          <ac:chgData name="Yosel De la Torre Guillen" userId="153c8a3cd77748b9" providerId="Windows Live" clId="Web-{E5534762-844C-4C52-BAA6-946E349B8B3D}" dt="2021-12-05T19:34:59.097" v="1498" actId="1076"/>
          <ac:spMkLst>
            <pc:docMk/>
            <pc:sldMk cId="708435810" sldId="268"/>
            <ac:spMk id="25" creationId="{EFD22C2D-65B9-4EA9-BBF1-8A6BD1484681}"/>
          </ac:spMkLst>
        </pc:spChg>
        <pc:spChg chg="add del mod">
          <ac:chgData name="Yosel De la Torre Guillen" userId="153c8a3cd77748b9" providerId="Windows Live" clId="Web-{E5534762-844C-4C52-BAA6-946E349B8B3D}" dt="2021-12-05T18:57:52.260" v="1418"/>
          <ac:spMkLst>
            <pc:docMk/>
            <pc:sldMk cId="708435810" sldId="268"/>
            <ac:spMk id="29" creationId="{F619F374-0962-422A-831F-1B249441557B}"/>
          </ac:spMkLst>
        </pc:spChg>
        <pc:spChg chg="add del mod">
          <ac:chgData name="Yosel De la Torre Guillen" userId="153c8a3cd77748b9" providerId="Windows Live" clId="Web-{E5534762-844C-4C52-BAA6-946E349B8B3D}" dt="2021-12-05T18:57:54.947" v="1420"/>
          <ac:spMkLst>
            <pc:docMk/>
            <pc:sldMk cId="708435810" sldId="268"/>
            <ac:spMk id="33" creationId="{44BFD20F-F75D-4A94-ADED-80E67228EE46}"/>
          </ac:spMkLst>
        </pc:spChg>
        <pc:spChg chg="add del mod">
          <ac:chgData name="Yosel De la Torre Guillen" userId="153c8a3cd77748b9" providerId="Windows Live" clId="Web-{E5534762-844C-4C52-BAA6-946E349B8B3D}" dt="2021-12-05T18:57:53.463" v="1419"/>
          <ac:spMkLst>
            <pc:docMk/>
            <pc:sldMk cId="708435810" sldId="268"/>
            <ac:spMk id="35" creationId="{13531DCE-6873-436F-891A-E752AD431BF3}"/>
          </ac:spMkLst>
        </pc:spChg>
        <pc:spChg chg="add mod">
          <ac:chgData name="Yosel De la Torre Guillen" userId="153c8a3cd77748b9" providerId="Windows Live" clId="Web-{E5534762-844C-4C52-BAA6-946E349B8B3D}" dt="2021-12-05T19:27:42.278" v="1461" actId="1076"/>
          <ac:spMkLst>
            <pc:docMk/>
            <pc:sldMk cId="708435810" sldId="268"/>
            <ac:spMk id="37" creationId="{9E439AAB-4FBB-4C72-A4D4-1704852E4D54}"/>
          </ac:spMkLst>
        </pc:spChg>
        <pc:spChg chg="add mod">
          <ac:chgData name="Yosel De la Torre Guillen" userId="153c8a3cd77748b9" providerId="Windows Live" clId="Web-{E5534762-844C-4C52-BAA6-946E349B8B3D}" dt="2021-12-05T19:34:59.113" v="1499" actId="1076"/>
          <ac:spMkLst>
            <pc:docMk/>
            <pc:sldMk cId="708435810" sldId="268"/>
            <ac:spMk id="39" creationId="{5B42BF7B-EBC5-4C39-9B26-4336BFD2BD74}"/>
          </ac:spMkLst>
        </pc:spChg>
        <pc:spChg chg="add mod">
          <ac:chgData name="Yosel De la Torre Guillen" userId="153c8a3cd77748b9" providerId="Windows Live" clId="Web-{E5534762-844C-4C52-BAA6-946E349B8B3D}" dt="2021-12-05T19:34:59.113" v="1500" actId="1076"/>
          <ac:spMkLst>
            <pc:docMk/>
            <pc:sldMk cId="708435810" sldId="268"/>
            <ac:spMk id="40" creationId="{114C2649-F237-4A5B-A9CB-77505A7BD2DC}"/>
          </ac:spMkLst>
        </pc:spChg>
        <pc:spChg chg="add mod ord">
          <ac:chgData name="Yosel De la Torre Guillen" userId="153c8a3cd77748b9" providerId="Windows Live" clId="Web-{E5534762-844C-4C52-BAA6-946E349B8B3D}" dt="2021-12-05T19:34:32.081" v="1493" actId="1076"/>
          <ac:spMkLst>
            <pc:docMk/>
            <pc:sldMk cId="708435810" sldId="268"/>
            <ac:spMk id="41" creationId="{C45AFCB4-457F-4D76-ABEA-74C86A456E0D}"/>
          </ac:spMkLst>
        </pc:spChg>
        <pc:picChg chg="add del mod">
          <ac:chgData name="Yosel De la Torre Guillen" userId="153c8a3cd77748b9" providerId="Windows Live" clId="Web-{E5534762-844C-4C52-BAA6-946E349B8B3D}" dt="2021-12-05T17:54:19.670" v="1046"/>
          <ac:picMkLst>
            <pc:docMk/>
            <pc:sldMk cId="708435810" sldId="268"/>
            <ac:picMk id="3" creationId="{27131573-7F02-4AC9-8F79-0DD90338695C}"/>
          </ac:picMkLst>
        </pc:picChg>
        <pc:picChg chg="add del mod">
          <ac:chgData name="Yosel De la Torre Guillen" userId="153c8a3cd77748b9" providerId="Windows Live" clId="Web-{E5534762-844C-4C52-BAA6-946E349B8B3D}" dt="2021-12-05T19:30:10.890" v="1479"/>
          <ac:picMkLst>
            <pc:docMk/>
            <pc:sldMk cId="708435810" sldId="268"/>
            <ac:picMk id="3" creationId="{9B3059F3-6DBD-42BB-A8D5-2790B7F54FE1}"/>
          </ac:picMkLst>
        </pc:picChg>
        <pc:picChg chg="add del mod ord">
          <ac:chgData name="Yosel De la Torre Guillen" userId="153c8a3cd77748b9" providerId="Windows Live" clId="Web-{E5534762-844C-4C52-BAA6-946E349B8B3D}" dt="2021-12-05T17:54:25.967" v="1051"/>
          <ac:picMkLst>
            <pc:docMk/>
            <pc:sldMk cId="708435810" sldId="268"/>
            <ac:picMk id="6" creationId="{1B247074-563C-4917-A592-5A03F5EF7E25}"/>
          </ac:picMkLst>
        </pc:picChg>
        <pc:picChg chg="add mod">
          <ac:chgData name="Yosel De la Torre Guillen" userId="153c8a3cd77748b9" providerId="Windows Live" clId="Web-{E5534762-844C-4C52-BAA6-946E349B8B3D}" dt="2021-12-05T19:42:58.997" v="1517" actId="1076"/>
          <ac:picMkLst>
            <pc:docMk/>
            <pc:sldMk cId="708435810" sldId="268"/>
            <ac:picMk id="6" creationId="{F6B32534-95CE-4BCD-942F-719172408F2C}"/>
          </ac:picMkLst>
        </pc:picChg>
        <pc:picChg chg="add mod">
          <ac:chgData name="Yosel De la Torre Guillen" userId="153c8a3cd77748b9" providerId="Windows Live" clId="Web-{E5534762-844C-4C52-BAA6-946E349B8B3D}" dt="2021-12-05T19:43:15.809" v="1521" actId="14100"/>
          <ac:picMkLst>
            <pc:docMk/>
            <pc:sldMk cId="708435810" sldId="268"/>
            <ac:picMk id="7" creationId="{45475689-185C-4603-AEE3-63FD78ACF08C}"/>
          </ac:picMkLst>
        </pc:picChg>
        <pc:picChg chg="add del mod">
          <ac:chgData name="Yosel De la Torre Guillen" userId="153c8a3cd77748b9" providerId="Windows Live" clId="Web-{E5534762-844C-4C52-BAA6-946E349B8B3D}" dt="2021-12-05T17:54:26.701" v="1052"/>
          <ac:picMkLst>
            <pc:docMk/>
            <pc:sldMk cId="708435810" sldId="268"/>
            <ac:picMk id="7" creationId="{78A1E4DC-42CB-46F7-872F-F82256BF2DB5}"/>
          </ac:picMkLst>
        </pc:picChg>
        <pc:picChg chg="add mod">
          <ac:chgData name="Yosel De la Torre Guillen" userId="153c8a3cd77748b9" providerId="Windows Live" clId="Web-{E5534762-844C-4C52-BAA6-946E349B8B3D}" dt="2021-12-05T19:43:41.903" v="1525" actId="1076"/>
          <ac:picMkLst>
            <pc:docMk/>
            <pc:sldMk cId="708435810" sldId="268"/>
            <ac:picMk id="8" creationId="{C8A08641-58E1-4013-8B86-5E10048CF254}"/>
          </ac:picMkLst>
        </pc:picChg>
        <pc:picChg chg="add mod">
          <ac:chgData name="Yosel De la Torre Guillen" userId="153c8a3cd77748b9" providerId="Windows Live" clId="Web-{E5534762-844C-4C52-BAA6-946E349B8B3D}" dt="2021-12-05T19:45:05.421" v="1528" actId="1076"/>
          <ac:picMkLst>
            <pc:docMk/>
            <pc:sldMk cId="708435810" sldId="268"/>
            <ac:picMk id="9" creationId="{EA50B4B8-645E-4F7B-AAC6-203E9A158545}"/>
          </ac:picMkLst>
        </pc:picChg>
        <pc:picChg chg="add mod">
          <ac:chgData name="Yosel De la Torre Guillen" userId="153c8a3cd77748b9" providerId="Windows Live" clId="Web-{E5534762-844C-4C52-BAA6-946E349B8B3D}" dt="2021-12-05T19:45:23.343" v="1532" actId="1076"/>
          <ac:picMkLst>
            <pc:docMk/>
            <pc:sldMk cId="708435810" sldId="268"/>
            <ac:picMk id="10" creationId="{8FF194A4-56E3-4F20-9C59-3BABB1B941D0}"/>
          </ac:picMkLst>
        </pc:picChg>
        <pc:picChg chg="add mod">
          <ac:chgData name="Yosel De la Torre Guillen" userId="153c8a3cd77748b9" providerId="Windows Live" clId="Web-{E5534762-844C-4C52-BAA6-946E349B8B3D}" dt="2021-12-05T19:34:37.956" v="1494" actId="1076"/>
          <ac:picMkLst>
            <pc:docMk/>
            <pc:sldMk cId="708435810" sldId="268"/>
            <ac:picMk id="18" creationId="{178ABAFD-3616-41FF-9A37-0600C043BDC6}"/>
          </ac:picMkLst>
        </pc:picChg>
        <pc:picChg chg="add del mod">
          <ac:chgData name="Yosel De la Torre Guillen" userId="153c8a3cd77748b9" providerId="Windows Live" clId="Web-{E5534762-844C-4C52-BAA6-946E349B8B3D}" dt="2021-12-05T21:53:35.885" v="1552"/>
          <ac:picMkLst>
            <pc:docMk/>
            <pc:sldMk cId="708435810" sldId="268"/>
            <ac:picMk id="19" creationId="{340E72B2-3391-4236-BA14-097E8D0CB859}"/>
          </ac:picMkLst>
        </pc:picChg>
        <pc:picChg chg="add mod">
          <ac:chgData name="Yosel De la Torre Guillen" userId="153c8a3cd77748b9" providerId="Windows Live" clId="Web-{E5534762-844C-4C52-BAA6-946E349B8B3D}" dt="2021-12-05T19:34:59.082" v="1497" actId="1076"/>
          <ac:picMkLst>
            <pc:docMk/>
            <pc:sldMk cId="708435810" sldId="268"/>
            <ac:picMk id="21" creationId="{5469D190-9FFB-473E-8810-235FCB665B50}"/>
          </ac:picMkLst>
        </pc:picChg>
        <pc:picChg chg="add del mod">
          <ac:chgData name="Yosel De la Torre Guillen" userId="153c8a3cd77748b9" providerId="Windows Live" clId="Web-{E5534762-844C-4C52-BAA6-946E349B8B3D}" dt="2021-12-05T18:57:50.431" v="1417"/>
          <ac:picMkLst>
            <pc:docMk/>
            <pc:sldMk cId="708435810" sldId="268"/>
            <ac:picMk id="27" creationId="{FACC3E75-9E3E-4897-9BAC-02F2BAC497FB}"/>
          </ac:picMkLst>
        </pc:picChg>
        <pc:picChg chg="add mod">
          <ac:chgData name="Yosel De la Torre Guillen" userId="153c8a3cd77748b9" providerId="Windows Live" clId="Web-{E5534762-844C-4C52-BAA6-946E349B8B3D}" dt="2021-12-05T19:34:59.129" v="1501" actId="1076"/>
          <ac:picMkLst>
            <pc:docMk/>
            <pc:sldMk cId="708435810" sldId="268"/>
            <ac:picMk id="42" creationId="{7FDC1BBD-1BA0-4C79-9F8D-55CBA19AFBDE}"/>
          </ac:picMkLst>
        </pc:picChg>
        <pc:cxnChg chg="add mod">
          <ac:chgData name="Yosel De la Torre Guillen" userId="153c8a3cd77748b9" providerId="Windows Live" clId="Web-{E5534762-844C-4C52-BAA6-946E349B8B3D}" dt="2021-12-05T19:36:21.349" v="1506"/>
          <ac:cxnSpMkLst>
            <pc:docMk/>
            <pc:sldMk cId="708435810" sldId="268"/>
            <ac:cxnSpMk id="4" creationId="{BDE5A487-547C-4222-BFC9-B34245E69A23}"/>
          </ac:cxnSpMkLst>
        </pc:cxnChg>
        <pc:cxnChg chg="add mod">
          <ac:chgData name="Yosel De la Torre Guillen" userId="153c8a3cd77748b9" providerId="Windows Live" clId="Web-{E5534762-844C-4C52-BAA6-946E349B8B3D}" dt="2021-12-05T19:38:20.148" v="1513"/>
          <ac:cxnSpMkLst>
            <pc:docMk/>
            <pc:sldMk cId="708435810" sldId="268"/>
            <ac:cxnSpMk id="5" creationId="{E37889E9-B2A9-4A41-BC09-D40CBAB09E98}"/>
          </ac:cxnSpMkLst>
        </pc:cxnChg>
        <pc:cxnChg chg="add del mod">
          <ac:chgData name="Yosel De la Torre Guillen" userId="153c8a3cd77748b9" providerId="Windows Live" clId="Web-{E5534762-844C-4C52-BAA6-946E349B8B3D}" dt="2021-12-05T17:54:20.686" v="1047"/>
          <ac:cxnSpMkLst>
            <pc:docMk/>
            <pc:sldMk cId="708435810" sldId="268"/>
            <ac:cxnSpMk id="11" creationId="{1BF9095A-A1B7-4222-8424-CB6FE1F442CB}"/>
          </ac:cxnSpMkLst>
        </pc:cxnChg>
        <pc:cxnChg chg="add del mod">
          <ac:chgData name="Yosel De la Torre Guillen" userId="153c8a3cd77748b9" providerId="Windows Live" clId="Web-{E5534762-844C-4C52-BAA6-946E349B8B3D}" dt="2021-12-05T18:57:55.994" v="1421"/>
          <ac:cxnSpMkLst>
            <pc:docMk/>
            <pc:sldMk cId="708435810" sldId="268"/>
            <ac:cxnSpMk id="31" creationId="{1ABC0D9A-082C-404D-AC00-163D724ED2B7}"/>
          </ac:cxnSpMkLst>
        </pc:cxnChg>
      </pc:sldChg>
      <pc:sldChg chg="addSp delSp modSp new">
        <pc:chgData name="Yosel De la Torre Guillen" userId="153c8a3cd77748b9" providerId="Windows Live" clId="Web-{E5534762-844C-4C52-BAA6-946E349B8B3D}" dt="2021-12-05T22:31:46.746" v="1839" actId="1076"/>
        <pc:sldMkLst>
          <pc:docMk/>
          <pc:sldMk cId="1753246135" sldId="269"/>
        </pc:sldMkLst>
        <pc:spChg chg="mod">
          <ac:chgData name="Yosel De la Torre Guillen" userId="153c8a3cd77748b9" providerId="Windows Live" clId="Web-{E5534762-844C-4C52-BAA6-946E349B8B3D}" dt="2021-12-05T18:17:10.035" v="1226" actId="20577"/>
          <ac:spMkLst>
            <pc:docMk/>
            <pc:sldMk cId="1753246135" sldId="269"/>
            <ac:spMk id="2" creationId="{9E662127-2554-44AC-A5F6-9120E21AAF3F}"/>
          </ac:spMkLst>
        </pc:spChg>
        <pc:spChg chg="mod">
          <ac:chgData name="Yosel De la Torre Guillen" userId="153c8a3cd77748b9" providerId="Windows Live" clId="Web-{E5534762-844C-4C52-BAA6-946E349B8B3D}" dt="2021-12-05T18:19:10.772" v="1246" actId="20577"/>
          <ac:spMkLst>
            <pc:docMk/>
            <pc:sldMk cId="1753246135" sldId="269"/>
            <ac:spMk id="3" creationId="{5B42725F-D3DA-4FA3-950E-0E4DFD7A84FE}"/>
          </ac:spMkLst>
        </pc:spChg>
        <pc:spChg chg="add mod">
          <ac:chgData name="Yosel De la Torre Guillen" userId="153c8a3cd77748b9" providerId="Windows Live" clId="Web-{E5534762-844C-4C52-BAA6-946E349B8B3D}" dt="2021-12-05T22:30:17.432" v="1821" actId="1076"/>
          <ac:spMkLst>
            <pc:docMk/>
            <pc:sldMk cId="1753246135" sldId="269"/>
            <ac:spMk id="4" creationId="{9166EAF9-6BF1-4F02-9039-16FAE52280D4}"/>
          </ac:spMkLst>
        </pc:spChg>
        <pc:spChg chg="add mod">
          <ac:chgData name="Yosel De la Torre Guillen" userId="153c8a3cd77748b9" providerId="Windows Live" clId="Web-{E5534762-844C-4C52-BAA6-946E349B8B3D}" dt="2021-12-05T22:29:54.510" v="1820" actId="14100"/>
          <ac:spMkLst>
            <pc:docMk/>
            <pc:sldMk cId="1753246135" sldId="269"/>
            <ac:spMk id="5" creationId="{1998689E-D39F-455C-9B51-1B49C6D2EBB8}"/>
          </ac:spMkLst>
        </pc:spChg>
        <pc:spChg chg="add del mod">
          <ac:chgData name="Yosel De la Torre Guillen" userId="153c8a3cd77748b9" providerId="Windows Live" clId="Web-{E5534762-844C-4C52-BAA6-946E349B8B3D}" dt="2021-12-05T21:53:09.135" v="1544"/>
          <ac:spMkLst>
            <pc:docMk/>
            <pc:sldMk cId="1753246135" sldId="269"/>
            <ac:spMk id="7" creationId="{1763DF6E-CD99-4670-9087-EB69C89DDCD4}"/>
          </ac:spMkLst>
        </pc:spChg>
        <pc:spChg chg="add mod">
          <ac:chgData name="Yosel De la Torre Guillen" userId="153c8a3cd77748b9" providerId="Windows Live" clId="Web-{E5534762-844C-4C52-BAA6-946E349B8B3D}" dt="2021-12-05T22:30:17.463" v="1823" actId="1076"/>
          <ac:spMkLst>
            <pc:docMk/>
            <pc:sldMk cId="1753246135" sldId="269"/>
            <ac:spMk id="10" creationId="{D15D198B-5A9F-453F-986C-44510C30250F}"/>
          </ac:spMkLst>
        </pc:spChg>
        <pc:spChg chg="add mod">
          <ac:chgData name="Yosel De la Torre Guillen" userId="153c8a3cd77748b9" providerId="Windows Live" clId="Web-{E5534762-844C-4C52-BAA6-946E349B8B3D}" dt="2021-12-05T22:18:43.305" v="1718" actId="1076"/>
          <ac:spMkLst>
            <pc:docMk/>
            <pc:sldMk cId="1753246135" sldId="269"/>
            <ac:spMk id="12" creationId="{1458D4A1-3302-4D93-A875-C016CB9E4BB7}"/>
          </ac:spMkLst>
        </pc:spChg>
        <pc:spChg chg="add mod">
          <ac:chgData name="Yosel De la Torre Guillen" userId="153c8a3cd77748b9" providerId="Windows Live" clId="Web-{E5534762-844C-4C52-BAA6-946E349B8B3D}" dt="2021-12-05T22:24:29.004" v="1769" actId="1076"/>
          <ac:spMkLst>
            <pc:docMk/>
            <pc:sldMk cId="1753246135" sldId="269"/>
            <ac:spMk id="13" creationId="{98500480-49DE-4210-ABFC-673ED163B259}"/>
          </ac:spMkLst>
        </pc:spChg>
        <pc:spChg chg="add mod">
          <ac:chgData name="Yosel De la Torre Guillen" userId="153c8a3cd77748b9" providerId="Windows Live" clId="Web-{E5534762-844C-4C52-BAA6-946E349B8B3D}" dt="2021-12-05T22:30:17.479" v="1824" actId="1076"/>
          <ac:spMkLst>
            <pc:docMk/>
            <pc:sldMk cId="1753246135" sldId="269"/>
            <ac:spMk id="14" creationId="{F0E6F45C-1CE0-4E6E-A005-365819E75CDD}"/>
          </ac:spMkLst>
        </pc:spChg>
        <pc:spChg chg="add del mod">
          <ac:chgData name="Yosel De la Torre Guillen" userId="153c8a3cd77748b9" providerId="Windows Live" clId="Web-{E5534762-844C-4C52-BAA6-946E349B8B3D}" dt="2021-12-05T21:53:11.260" v="1545"/>
          <ac:spMkLst>
            <pc:docMk/>
            <pc:sldMk cId="1753246135" sldId="269"/>
            <ac:spMk id="15" creationId="{B6743AEF-092A-4012-AD0B-70E88298BF9A}"/>
          </ac:spMkLst>
        </pc:spChg>
        <pc:spChg chg="add mod">
          <ac:chgData name="Yosel De la Torre Guillen" userId="153c8a3cd77748b9" providerId="Windows Live" clId="Web-{E5534762-844C-4C52-BAA6-946E349B8B3D}" dt="2021-12-05T22:30:17.495" v="1825" actId="1076"/>
          <ac:spMkLst>
            <pc:docMk/>
            <pc:sldMk cId="1753246135" sldId="269"/>
            <ac:spMk id="16" creationId="{F91B651E-6BCE-43E5-903A-18243603B318}"/>
          </ac:spMkLst>
        </pc:spChg>
        <pc:spChg chg="add del mod">
          <ac:chgData name="Yosel De la Torre Guillen" userId="153c8a3cd77748b9" providerId="Windows Live" clId="Web-{E5534762-844C-4C52-BAA6-946E349B8B3D}" dt="2021-12-05T22:17:00.506" v="1687"/>
          <ac:spMkLst>
            <pc:docMk/>
            <pc:sldMk cId="1753246135" sldId="269"/>
            <ac:spMk id="18" creationId="{A91A2DFE-80EB-4ADA-A13E-FAE0B5931E25}"/>
          </ac:spMkLst>
        </pc:spChg>
        <pc:spChg chg="add del mod">
          <ac:chgData name="Yosel De la Torre Guillen" userId="153c8a3cd77748b9" providerId="Windows Live" clId="Web-{E5534762-844C-4C52-BAA6-946E349B8B3D}" dt="2021-12-05T21:53:12.760" v="1546"/>
          <ac:spMkLst>
            <pc:docMk/>
            <pc:sldMk cId="1753246135" sldId="269"/>
            <ac:spMk id="19" creationId="{4E9DBEFF-1C8D-4B76-A81C-3E70828A78A5}"/>
          </ac:spMkLst>
        </pc:spChg>
        <pc:spChg chg="add del mod">
          <ac:chgData name="Yosel De la Torre Guillen" userId="153c8a3cd77748b9" providerId="Windows Live" clId="Web-{E5534762-844C-4C52-BAA6-946E349B8B3D}" dt="2021-12-05T21:53:16.432" v="1549"/>
          <ac:spMkLst>
            <pc:docMk/>
            <pc:sldMk cId="1753246135" sldId="269"/>
            <ac:spMk id="23" creationId="{A5DBF11F-CF7E-4AD9-9E5E-2468A3F4752D}"/>
          </ac:spMkLst>
        </pc:spChg>
        <pc:spChg chg="add del mod">
          <ac:chgData name="Yosel De la Torre Guillen" userId="153c8a3cd77748b9" providerId="Windows Live" clId="Web-{E5534762-844C-4C52-BAA6-946E349B8B3D}" dt="2021-12-05T21:53:15.010" v="1548"/>
          <ac:spMkLst>
            <pc:docMk/>
            <pc:sldMk cId="1753246135" sldId="269"/>
            <ac:spMk id="25" creationId="{0F441D01-4313-4EA6-BEAD-03AB680F79AE}"/>
          </ac:spMkLst>
        </pc:spChg>
        <pc:spChg chg="add del mod">
          <ac:chgData name="Yosel De la Torre Guillen" userId="153c8a3cd77748b9" providerId="Windows Live" clId="Web-{E5534762-844C-4C52-BAA6-946E349B8B3D}" dt="2021-12-05T21:52:59.650" v="1536"/>
          <ac:spMkLst>
            <pc:docMk/>
            <pc:sldMk cId="1753246135" sldId="269"/>
            <ac:spMk id="26" creationId="{4D84F3D1-8CA8-4DF3-8F3D-29432F5E5AC5}"/>
          </ac:spMkLst>
        </pc:spChg>
        <pc:spChg chg="add del mod">
          <ac:chgData name="Yosel De la Torre Guillen" userId="153c8a3cd77748b9" providerId="Windows Live" clId="Web-{E5534762-844C-4C52-BAA6-946E349B8B3D}" dt="2021-12-05T21:53:01.057" v="1537"/>
          <ac:spMkLst>
            <pc:docMk/>
            <pc:sldMk cId="1753246135" sldId="269"/>
            <ac:spMk id="29" creationId="{F581479D-6CCB-4715-BEF5-DBDC67F8CF0B}"/>
          </ac:spMkLst>
        </pc:spChg>
        <pc:spChg chg="add del mod">
          <ac:chgData name="Yosel De la Torre Guillen" userId="153c8a3cd77748b9" providerId="Windows Live" clId="Web-{E5534762-844C-4C52-BAA6-946E349B8B3D}" dt="2021-12-05T21:53:03.338" v="1539"/>
          <ac:spMkLst>
            <pc:docMk/>
            <pc:sldMk cId="1753246135" sldId="269"/>
            <ac:spMk id="32" creationId="{AD93DC36-0BFE-4642-B0D3-65F8CC7E1A53}"/>
          </ac:spMkLst>
        </pc:spChg>
        <pc:spChg chg="add del mod">
          <ac:chgData name="Yosel De la Torre Guillen" userId="153c8a3cd77748b9" providerId="Windows Live" clId="Web-{E5534762-844C-4C52-BAA6-946E349B8B3D}" dt="2021-12-05T21:53:02.291" v="1538"/>
          <ac:spMkLst>
            <pc:docMk/>
            <pc:sldMk cId="1753246135" sldId="269"/>
            <ac:spMk id="33" creationId="{0D128E94-F2CE-4AE2-A8E2-5AFF8A6C31DF}"/>
          </ac:spMkLst>
        </pc:spChg>
        <pc:spChg chg="add del mod">
          <ac:chgData name="Yosel De la Torre Guillen" userId="153c8a3cd77748b9" providerId="Windows Live" clId="Web-{E5534762-844C-4C52-BAA6-946E349B8B3D}" dt="2021-12-05T21:53:05.572" v="1541"/>
          <ac:spMkLst>
            <pc:docMk/>
            <pc:sldMk cId="1753246135" sldId="269"/>
            <ac:spMk id="34" creationId="{0F28A80E-18DB-4475-B937-0D01C9E4ABEC}"/>
          </ac:spMkLst>
        </pc:spChg>
        <pc:spChg chg="add del mod">
          <ac:chgData name="Yosel De la Torre Guillen" userId="153c8a3cd77748b9" providerId="Windows Live" clId="Web-{E5534762-844C-4C52-BAA6-946E349B8B3D}" dt="2021-12-05T21:53:04.354" v="1540"/>
          <ac:spMkLst>
            <pc:docMk/>
            <pc:sldMk cId="1753246135" sldId="269"/>
            <ac:spMk id="35" creationId="{7AA7949F-E88C-4AAE-BB78-8735CC3796E9}"/>
          </ac:spMkLst>
        </pc:spChg>
        <pc:spChg chg="add mod">
          <ac:chgData name="Yosel De la Torre Guillen" userId="153c8a3cd77748b9" providerId="Windows Live" clId="Web-{E5534762-844C-4C52-BAA6-946E349B8B3D}" dt="2021-12-05T22:23:15.690" v="1751" actId="1076"/>
          <ac:spMkLst>
            <pc:docMk/>
            <pc:sldMk cId="1753246135" sldId="269"/>
            <ac:spMk id="42" creationId="{665FFBBB-24E1-4FBB-9846-24F3D09324D0}"/>
          </ac:spMkLst>
        </pc:spChg>
        <pc:spChg chg="add mod">
          <ac:chgData name="Yosel De la Torre Guillen" userId="153c8a3cd77748b9" providerId="Windows Live" clId="Web-{E5534762-844C-4C52-BAA6-946E349B8B3D}" dt="2021-12-05T22:23:15.721" v="1753" actId="1076"/>
          <ac:spMkLst>
            <pc:docMk/>
            <pc:sldMk cId="1753246135" sldId="269"/>
            <ac:spMk id="45" creationId="{3867D069-D959-423E-AE84-6F4B43718B31}"/>
          </ac:spMkLst>
        </pc:spChg>
        <pc:spChg chg="add mod">
          <ac:chgData name="Yosel De la Torre Guillen" userId="153c8a3cd77748b9" providerId="Windows Live" clId="Web-{E5534762-844C-4C52-BAA6-946E349B8B3D}" dt="2021-12-05T22:23:15.737" v="1754" actId="1076"/>
          <ac:spMkLst>
            <pc:docMk/>
            <pc:sldMk cId="1753246135" sldId="269"/>
            <ac:spMk id="46" creationId="{8DAD69E9-58EB-447B-802D-D904B3096772}"/>
          </ac:spMkLst>
        </pc:spChg>
        <pc:spChg chg="add mod">
          <ac:chgData name="Yosel De la Torre Guillen" userId="153c8a3cd77748b9" providerId="Windows Live" clId="Web-{E5534762-844C-4C52-BAA6-946E349B8B3D}" dt="2021-12-05T22:23:15.752" v="1755" actId="1076"/>
          <ac:spMkLst>
            <pc:docMk/>
            <pc:sldMk cId="1753246135" sldId="269"/>
            <ac:spMk id="47" creationId="{3193D2B9-66F5-437B-95A2-FF69BB939D92}"/>
          </ac:spMkLst>
        </pc:spChg>
        <pc:spChg chg="add mod">
          <ac:chgData name="Yosel De la Torre Guillen" userId="153c8a3cd77748b9" providerId="Windows Live" clId="Web-{E5534762-844C-4C52-BAA6-946E349B8B3D}" dt="2021-12-05T22:19:05.555" v="1722" actId="20577"/>
          <ac:spMkLst>
            <pc:docMk/>
            <pc:sldMk cId="1753246135" sldId="269"/>
            <ac:spMk id="48" creationId="{A67D9782-659B-403F-9262-38D5D9865644}"/>
          </ac:spMkLst>
        </pc:spChg>
        <pc:spChg chg="add mod">
          <ac:chgData name="Yosel De la Torre Guillen" userId="153c8a3cd77748b9" providerId="Windows Live" clId="Web-{E5534762-844C-4C52-BAA6-946E349B8B3D}" dt="2021-12-05T22:24:12.066" v="1764" actId="1076"/>
          <ac:spMkLst>
            <pc:docMk/>
            <pc:sldMk cId="1753246135" sldId="269"/>
            <ac:spMk id="51" creationId="{C23A0295-5F6F-4FC6-8883-908E95A027E6}"/>
          </ac:spMkLst>
        </pc:spChg>
        <pc:spChg chg="add mod">
          <ac:chgData name="Yosel De la Torre Guillen" userId="153c8a3cd77748b9" providerId="Windows Live" clId="Web-{E5534762-844C-4C52-BAA6-946E349B8B3D}" dt="2021-12-05T22:22:58.439" v="1744" actId="1076"/>
          <ac:spMkLst>
            <pc:docMk/>
            <pc:sldMk cId="1753246135" sldId="269"/>
            <ac:spMk id="53" creationId="{9207B8BD-90DB-4810-8114-0A39F0849B5A}"/>
          </ac:spMkLst>
        </pc:spChg>
        <pc:spChg chg="add mod">
          <ac:chgData name="Yosel De la Torre Guillen" userId="153c8a3cd77748b9" providerId="Windows Live" clId="Web-{E5534762-844C-4C52-BAA6-946E349B8B3D}" dt="2021-12-05T22:22:58.486" v="1747" actId="1076"/>
          <ac:spMkLst>
            <pc:docMk/>
            <pc:sldMk cId="1753246135" sldId="269"/>
            <ac:spMk id="56" creationId="{9152B3BC-8494-4E5C-A6C3-39E9A7A78605}"/>
          </ac:spMkLst>
        </pc:spChg>
        <pc:spChg chg="add mod">
          <ac:chgData name="Yosel De la Torre Guillen" userId="153c8a3cd77748b9" providerId="Windows Live" clId="Web-{E5534762-844C-4C52-BAA6-946E349B8B3D}" dt="2021-12-05T22:22:58.502" v="1748" actId="1076"/>
          <ac:spMkLst>
            <pc:docMk/>
            <pc:sldMk cId="1753246135" sldId="269"/>
            <ac:spMk id="57" creationId="{5640097F-4F3A-46DF-AF88-805EF33A4D85}"/>
          </ac:spMkLst>
        </pc:spChg>
        <pc:spChg chg="add mod">
          <ac:chgData name="Yosel De la Torre Guillen" userId="153c8a3cd77748b9" providerId="Windows Live" clId="Web-{E5534762-844C-4C52-BAA6-946E349B8B3D}" dt="2021-12-05T22:22:58.518" v="1749" actId="1076"/>
          <ac:spMkLst>
            <pc:docMk/>
            <pc:sldMk cId="1753246135" sldId="269"/>
            <ac:spMk id="58" creationId="{33C15C44-139F-4615-804D-8FE01CB324D1}"/>
          </ac:spMkLst>
        </pc:spChg>
        <pc:spChg chg="add mod">
          <ac:chgData name="Yosel De la Torre Guillen" userId="153c8a3cd77748b9" providerId="Windows Live" clId="Web-{E5534762-844C-4C52-BAA6-946E349B8B3D}" dt="2021-12-05T22:23:59.112" v="1758" actId="1076"/>
          <ac:spMkLst>
            <pc:docMk/>
            <pc:sldMk cId="1753246135" sldId="269"/>
            <ac:spMk id="60" creationId="{05B8E52E-CF9C-4623-8E05-D30C06C3C495}"/>
          </ac:spMkLst>
        </pc:spChg>
        <pc:spChg chg="add mod">
          <ac:chgData name="Yosel De la Torre Guillen" userId="153c8a3cd77748b9" providerId="Windows Live" clId="Web-{E5534762-844C-4C52-BAA6-946E349B8B3D}" dt="2021-12-05T22:23:59.144" v="1760" actId="1076"/>
          <ac:spMkLst>
            <pc:docMk/>
            <pc:sldMk cId="1753246135" sldId="269"/>
            <ac:spMk id="62" creationId="{774A876B-1822-4694-A8FD-70B4CC06BD32}"/>
          </ac:spMkLst>
        </pc:spChg>
        <pc:spChg chg="add mod">
          <ac:chgData name="Yosel De la Torre Guillen" userId="153c8a3cd77748b9" providerId="Windows Live" clId="Web-{E5534762-844C-4C52-BAA6-946E349B8B3D}" dt="2021-12-05T22:23:59.175" v="1762" actId="1076"/>
          <ac:spMkLst>
            <pc:docMk/>
            <pc:sldMk cId="1753246135" sldId="269"/>
            <ac:spMk id="64" creationId="{844A0367-B6A0-4B13-B2E1-519867996093}"/>
          </ac:spMkLst>
        </pc:spChg>
        <pc:spChg chg="add mod">
          <ac:chgData name="Yosel De la Torre Guillen" userId="153c8a3cd77748b9" providerId="Windows Live" clId="Web-{E5534762-844C-4C52-BAA6-946E349B8B3D}" dt="2021-12-05T22:24:12.097" v="1766" actId="1076"/>
          <ac:spMkLst>
            <pc:docMk/>
            <pc:sldMk cId="1753246135" sldId="269"/>
            <ac:spMk id="66" creationId="{56628523-7F3C-440A-B993-6E093849A0E8}"/>
          </ac:spMkLst>
        </pc:spChg>
        <pc:spChg chg="add mod">
          <ac:chgData name="Yosel De la Torre Guillen" userId="153c8a3cd77748b9" providerId="Windows Live" clId="Web-{E5534762-844C-4C52-BAA6-946E349B8B3D}" dt="2021-12-05T22:31:02.933" v="1836" actId="14100"/>
          <ac:spMkLst>
            <pc:docMk/>
            <pc:sldMk cId="1753246135" sldId="269"/>
            <ac:spMk id="68" creationId="{2A6B4DB0-8955-4489-B2C3-09FEE6E02FAE}"/>
          </ac:spMkLst>
        </pc:spChg>
        <pc:spChg chg="add mod">
          <ac:chgData name="Yosel De la Torre Guillen" userId="153c8a3cd77748b9" providerId="Windows Live" clId="Web-{E5534762-844C-4C52-BAA6-946E349B8B3D}" dt="2021-12-05T22:30:44.323" v="1830" actId="1076"/>
          <ac:spMkLst>
            <pc:docMk/>
            <pc:sldMk cId="1753246135" sldId="269"/>
            <ac:spMk id="70" creationId="{DA6E9449-B717-48BE-965A-1EBE10BA1F36}"/>
          </ac:spMkLst>
        </pc:spChg>
        <pc:spChg chg="add mod">
          <ac:chgData name="Yosel De la Torre Guillen" userId="153c8a3cd77748b9" providerId="Windows Live" clId="Web-{E5534762-844C-4C52-BAA6-946E349B8B3D}" dt="2021-12-05T22:31:11.058" v="1837" actId="1076"/>
          <ac:spMkLst>
            <pc:docMk/>
            <pc:sldMk cId="1753246135" sldId="269"/>
            <ac:spMk id="71" creationId="{B0D2C9B9-5C09-49B3-94C3-2910F09BA5C7}"/>
          </ac:spMkLst>
        </pc:spChg>
        <pc:spChg chg="add mod">
          <ac:chgData name="Yosel De la Torre Guillen" userId="153c8a3cd77748b9" providerId="Windows Live" clId="Web-{E5534762-844C-4C52-BAA6-946E349B8B3D}" dt="2021-12-05T22:30:44.401" v="1834" actId="1076"/>
          <ac:spMkLst>
            <pc:docMk/>
            <pc:sldMk cId="1753246135" sldId="269"/>
            <ac:spMk id="72" creationId="{564F92FA-E6A0-45CF-ABB4-5E552EE7D7FE}"/>
          </ac:spMkLst>
        </pc:spChg>
        <pc:spChg chg="add mod">
          <ac:chgData name="Yosel De la Torre Guillen" userId="153c8a3cd77748b9" providerId="Windows Live" clId="Web-{E5534762-844C-4C52-BAA6-946E349B8B3D}" dt="2021-12-05T22:18:59.367" v="1721" actId="1076"/>
          <ac:spMkLst>
            <pc:docMk/>
            <pc:sldMk cId="1753246135" sldId="269"/>
            <ac:spMk id="75" creationId="{39FFE4BC-8763-4557-86C6-DFB1304B1BB3}"/>
          </ac:spMkLst>
        </pc:spChg>
        <pc:spChg chg="add mod">
          <ac:chgData name="Yosel De la Torre Guillen" userId="153c8a3cd77748b9" providerId="Windows Live" clId="Web-{E5534762-844C-4C52-BAA6-946E349B8B3D}" dt="2021-12-05T22:30:44.417" v="1835" actId="1076"/>
          <ac:spMkLst>
            <pc:docMk/>
            <pc:sldMk cId="1753246135" sldId="269"/>
            <ac:spMk id="76" creationId="{DD46E47E-2416-4FC3-AEB9-F1D94531AB5D}"/>
          </ac:spMkLst>
        </pc:spChg>
        <pc:picChg chg="add mod">
          <ac:chgData name="Yosel De la Torre Guillen" userId="153c8a3cd77748b9" providerId="Windows Live" clId="Web-{E5534762-844C-4C52-BAA6-946E349B8B3D}" dt="2021-12-05T22:30:17.448" v="1822" actId="1076"/>
          <ac:picMkLst>
            <pc:docMk/>
            <pc:sldMk cId="1753246135" sldId="269"/>
            <ac:picMk id="6" creationId="{9CAFC7AF-291C-4D53-9F37-DF2F3BE00E3C}"/>
          </ac:picMkLst>
        </pc:picChg>
        <pc:picChg chg="add del mod">
          <ac:chgData name="Yosel De la Torre Guillen" userId="153c8a3cd77748b9" providerId="Windows Live" clId="Web-{E5534762-844C-4C52-BAA6-946E349B8B3D}" dt="2021-12-05T22:05:21.430" v="1641"/>
          <ac:picMkLst>
            <pc:docMk/>
            <pc:sldMk cId="1753246135" sldId="269"/>
            <ac:picMk id="8" creationId="{CB771D0F-4D74-44A3-BE4E-B8E53C173A27}"/>
          </ac:picMkLst>
        </pc:picChg>
        <pc:picChg chg="add del mod">
          <ac:chgData name="Yosel De la Torre Guillen" userId="153c8a3cd77748b9" providerId="Windows Live" clId="Web-{E5534762-844C-4C52-BAA6-946E349B8B3D}" dt="2021-12-05T21:53:07.901" v="1543"/>
          <ac:picMkLst>
            <pc:docMk/>
            <pc:sldMk cId="1753246135" sldId="269"/>
            <ac:picMk id="9" creationId="{F3BA65BE-0FFB-4C5E-8DFA-E03260D846C5}"/>
          </ac:picMkLst>
        </pc:picChg>
        <pc:picChg chg="add del mod">
          <ac:chgData name="Yosel De la Torre Guillen" userId="153c8a3cd77748b9" providerId="Windows Live" clId="Web-{E5534762-844C-4C52-BAA6-946E349B8B3D}" dt="2021-12-05T21:53:06.119" v="1542"/>
          <ac:picMkLst>
            <pc:docMk/>
            <pc:sldMk cId="1753246135" sldId="269"/>
            <ac:picMk id="11" creationId="{0693DA10-0457-456D-BCCE-40167FB4E6F6}"/>
          </ac:picMkLst>
        </pc:picChg>
        <pc:picChg chg="add del mod">
          <ac:chgData name="Yosel De la Torre Guillen" userId="153c8a3cd77748b9" providerId="Windows Live" clId="Web-{E5534762-844C-4C52-BAA6-946E349B8B3D}" dt="2021-12-05T21:53:13.541" v="1547"/>
          <ac:picMkLst>
            <pc:docMk/>
            <pc:sldMk cId="1753246135" sldId="269"/>
            <ac:picMk id="17" creationId="{34D4F13C-F8C4-43BC-9FF0-158E23894F10}"/>
          </ac:picMkLst>
        </pc:picChg>
        <pc:picChg chg="add del mod">
          <ac:chgData name="Yosel De la Torre Guillen" userId="153c8a3cd77748b9" providerId="Windows Live" clId="Web-{E5534762-844C-4C52-BAA6-946E349B8B3D}" dt="2021-12-05T22:17:00.506" v="1686"/>
          <ac:picMkLst>
            <pc:docMk/>
            <pc:sldMk cId="1753246135" sldId="269"/>
            <ac:picMk id="20" creationId="{C2BCCA9B-7E5D-4F22-80DC-2D367AB0745F}"/>
          </ac:picMkLst>
        </pc:picChg>
        <pc:picChg chg="add mod">
          <ac:chgData name="Yosel De la Torre Guillen" userId="153c8a3cd77748b9" providerId="Windows Live" clId="Web-{E5534762-844C-4C52-BAA6-946E349B8B3D}" dt="2021-12-05T22:30:17.526" v="1827" actId="1076"/>
          <ac:picMkLst>
            <pc:docMk/>
            <pc:sldMk cId="1753246135" sldId="269"/>
            <ac:picMk id="22" creationId="{7AFC40DF-90C6-465C-A343-8AB10A2744BD}"/>
          </ac:picMkLst>
        </pc:picChg>
        <pc:picChg chg="add del mod">
          <ac:chgData name="Yosel De la Torre Guillen" userId="153c8a3cd77748b9" providerId="Windows Live" clId="Web-{E5534762-844C-4C52-BAA6-946E349B8B3D}" dt="2021-12-05T21:52:58.635" v="1535"/>
          <ac:picMkLst>
            <pc:docMk/>
            <pc:sldMk cId="1753246135" sldId="269"/>
            <ac:picMk id="27" creationId="{BA5BBA0A-9C47-4FA8-BB71-D1326648E0E0}"/>
          </ac:picMkLst>
        </pc:picChg>
        <pc:picChg chg="add del mod">
          <ac:chgData name="Yosel De la Torre Guillen" userId="153c8a3cd77748b9" providerId="Windows Live" clId="Web-{E5534762-844C-4C52-BAA6-946E349B8B3D}" dt="2021-12-05T18:30:49.349" v="1258"/>
          <ac:picMkLst>
            <pc:docMk/>
            <pc:sldMk cId="1753246135" sldId="269"/>
            <ac:picMk id="28" creationId="{9748ED40-D453-408B-AB4C-19DD35A96B9A}"/>
          </ac:picMkLst>
        </pc:picChg>
        <pc:picChg chg="add del mod">
          <ac:chgData name="Yosel De la Torre Guillen" userId="153c8a3cd77748b9" providerId="Windows Live" clId="Web-{E5534762-844C-4C52-BAA6-946E349B8B3D}" dt="2021-12-05T18:31:01.099" v="1262"/>
          <ac:picMkLst>
            <pc:docMk/>
            <pc:sldMk cId="1753246135" sldId="269"/>
            <ac:picMk id="30" creationId="{D0236EC3-8ED3-4EBC-93DD-73F18F3D5341}"/>
          </ac:picMkLst>
        </pc:picChg>
        <pc:picChg chg="add mod ord">
          <ac:chgData name="Yosel De la Torre Guillen" userId="153c8a3cd77748b9" providerId="Windows Live" clId="Web-{E5534762-844C-4C52-BAA6-946E349B8B3D}" dt="2021-12-05T22:23:15.768" v="1756" actId="1076"/>
          <ac:picMkLst>
            <pc:docMk/>
            <pc:sldMk cId="1753246135" sldId="269"/>
            <ac:picMk id="31" creationId="{12BC3C49-B30F-404A-A7D3-87366098535D}"/>
          </ac:picMkLst>
        </pc:picChg>
        <pc:picChg chg="add mod">
          <ac:chgData name="Yosel De la Torre Guillen" userId="153c8a3cd77748b9" providerId="Windows Live" clId="Web-{E5534762-844C-4C52-BAA6-946E349B8B3D}" dt="2021-12-05T22:23:15.705" v="1752" actId="1076"/>
          <ac:picMkLst>
            <pc:docMk/>
            <pc:sldMk cId="1753246135" sldId="269"/>
            <ac:picMk id="43" creationId="{35223543-19C8-4DCC-AA54-A67A417BCB38}"/>
          </ac:picMkLst>
        </pc:picChg>
        <pc:picChg chg="add del mod">
          <ac:chgData name="Yosel De la Torre Guillen" userId="153c8a3cd77748b9" providerId="Windows Live" clId="Web-{E5534762-844C-4C52-BAA6-946E349B8B3D}" dt="2021-12-05T21:55:26.653" v="1574"/>
          <ac:picMkLst>
            <pc:docMk/>
            <pc:sldMk cId="1753246135" sldId="269"/>
            <ac:picMk id="44" creationId="{0D353851-43FC-4F97-A7EC-77F713411719}"/>
          </ac:picMkLst>
        </pc:picChg>
        <pc:picChg chg="add mod">
          <ac:chgData name="Yosel De la Torre Guillen" userId="153c8a3cd77748b9" providerId="Windows Live" clId="Web-{E5534762-844C-4C52-BAA6-946E349B8B3D}" dt="2021-12-05T22:30:17.510" v="1826" actId="1076"/>
          <ac:picMkLst>
            <pc:docMk/>
            <pc:sldMk cId="1753246135" sldId="269"/>
            <ac:picMk id="49" creationId="{21E70C34-F264-4997-908A-A927FAD3F29D}"/>
          </ac:picMkLst>
        </pc:picChg>
        <pc:picChg chg="add mod">
          <ac:chgData name="Yosel De la Torre Guillen" userId="153c8a3cd77748b9" providerId="Windows Live" clId="Web-{E5534762-844C-4C52-BAA6-946E349B8B3D}" dt="2021-12-05T22:23:15.784" v="1757" actId="1076"/>
          <ac:picMkLst>
            <pc:docMk/>
            <pc:sldMk cId="1753246135" sldId="269"/>
            <ac:picMk id="50" creationId="{808B11FF-10B2-41B7-B79E-D14BD2836D14}"/>
          </ac:picMkLst>
        </pc:picChg>
        <pc:picChg chg="add mod">
          <ac:chgData name="Yosel De la Torre Guillen" userId="153c8a3cd77748b9" providerId="Windows Live" clId="Web-{E5534762-844C-4C52-BAA6-946E349B8B3D}" dt="2021-12-05T22:24:12.081" v="1765" actId="1076"/>
          <ac:picMkLst>
            <pc:docMk/>
            <pc:sldMk cId="1753246135" sldId="269"/>
            <ac:picMk id="52" creationId="{56C6CBB9-BB73-4F3B-9B5D-76668DCE8AA9}"/>
          </ac:picMkLst>
        </pc:picChg>
        <pc:picChg chg="add mod">
          <ac:chgData name="Yosel De la Torre Guillen" userId="153c8a3cd77748b9" providerId="Windows Live" clId="Web-{E5534762-844C-4C52-BAA6-946E349B8B3D}" dt="2021-12-05T22:22:58.455" v="1745" actId="1076"/>
          <ac:picMkLst>
            <pc:docMk/>
            <pc:sldMk cId="1753246135" sldId="269"/>
            <ac:picMk id="54" creationId="{644CBE99-16AE-4D55-8EB1-B49CD303D38D}"/>
          </ac:picMkLst>
        </pc:picChg>
        <pc:picChg chg="add mod">
          <ac:chgData name="Yosel De la Torre Guillen" userId="153c8a3cd77748b9" providerId="Windows Live" clId="Web-{E5534762-844C-4C52-BAA6-946E349B8B3D}" dt="2021-12-05T22:22:58.471" v="1746" actId="1076"/>
          <ac:picMkLst>
            <pc:docMk/>
            <pc:sldMk cId="1753246135" sldId="269"/>
            <ac:picMk id="55" creationId="{4E4DE83C-7805-4C71-BCBE-B7B5F8B8F4A9}"/>
          </ac:picMkLst>
        </pc:picChg>
        <pc:picChg chg="add mod">
          <ac:chgData name="Yosel De la Torre Guillen" userId="153c8a3cd77748b9" providerId="Windows Live" clId="Web-{E5534762-844C-4C52-BAA6-946E349B8B3D}" dt="2021-12-05T22:22:58.533" v="1750" actId="1076"/>
          <ac:picMkLst>
            <pc:docMk/>
            <pc:sldMk cId="1753246135" sldId="269"/>
            <ac:picMk id="59" creationId="{2EE7EF5A-2C56-4A3E-B229-901E48DFE4FD}"/>
          </ac:picMkLst>
        </pc:picChg>
        <pc:picChg chg="add mod">
          <ac:chgData name="Yosel De la Torre Guillen" userId="153c8a3cd77748b9" providerId="Windows Live" clId="Web-{E5534762-844C-4C52-BAA6-946E349B8B3D}" dt="2021-12-05T22:23:59.128" v="1759" actId="1076"/>
          <ac:picMkLst>
            <pc:docMk/>
            <pc:sldMk cId="1753246135" sldId="269"/>
            <ac:picMk id="61" creationId="{451631C5-42AB-4403-BB1D-AEE3729FC0F4}"/>
          </ac:picMkLst>
        </pc:picChg>
        <pc:picChg chg="add mod">
          <ac:chgData name="Yosel De la Torre Guillen" userId="153c8a3cd77748b9" providerId="Windows Live" clId="Web-{E5534762-844C-4C52-BAA6-946E349B8B3D}" dt="2021-12-05T22:23:59.159" v="1761" actId="1076"/>
          <ac:picMkLst>
            <pc:docMk/>
            <pc:sldMk cId="1753246135" sldId="269"/>
            <ac:picMk id="63" creationId="{795B8490-39F6-40A3-83D8-1245F7E7FF26}"/>
          </ac:picMkLst>
        </pc:picChg>
        <pc:picChg chg="add mod">
          <ac:chgData name="Yosel De la Torre Guillen" userId="153c8a3cd77748b9" providerId="Windows Live" clId="Web-{E5534762-844C-4C52-BAA6-946E349B8B3D}" dt="2021-12-05T22:23:59.191" v="1763" actId="1076"/>
          <ac:picMkLst>
            <pc:docMk/>
            <pc:sldMk cId="1753246135" sldId="269"/>
            <ac:picMk id="65" creationId="{F7B65A6D-6248-449C-AFDF-A6409CE8D064}"/>
          </ac:picMkLst>
        </pc:picChg>
        <pc:picChg chg="add mod">
          <ac:chgData name="Yosel De la Torre Guillen" userId="153c8a3cd77748b9" providerId="Windows Live" clId="Web-{E5534762-844C-4C52-BAA6-946E349B8B3D}" dt="2021-12-05T22:24:12.113" v="1767" actId="1076"/>
          <ac:picMkLst>
            <pc:docMk/>
            <pc:sldMk cId="1753246135" sldId="269"/>
            <ac:picMk id="67" creationId="{F62351E4-99DF-4816-A1F5-385D0EE816EB}"/>
          </ac:picMkLst>
        </pc:picChg>
        <pc:picChg chg="add mod">
          <ac:chgData name="Yosel De la Torre Guillen" userId="153c8a3cd77748b9" providerId="Windows Live" clId="Web-{E5534762-844C-4C52-BAA6-946E349B8B3D}" dt="2021-12-05T22:31:46.746" v="1839" actId="1076"/>
          <ac:picMkLst>
            <pc:docMk/>
            <pc:sldMk cId="1753246135" sldId="269"/>
            <ac:picMk id="69" creationId="{B6FC3434-A057-4EFF-9129-7256DC3C3273}"/>
          </ac:picMkLst>
        </pc:picChg>
        <pc:picChg chg="add mod">
          <ac:chgData name="Yosel De la Torre Guillen" userId="153c8a3cd77748b9" providerId="Windows Live" clId="Web-{E5534762-844C-4C52-BAA6-946E349B8B3D}" dt="2021-12-05T22:30:44.339" v="1831" actId="1076"/>
          <ac:picMkLst>
            <pc:docMk/>
            <pc:sldMk cId="1753246135" sldId="269"/>
            <ac:picMk id="73" creationId="{EF0CBFD7-5CCC-4642-9E43-91540E8DECA4}"/>
          </ac:picMkLst>
        </pc:picChg>
        <pc:picChg chg="add del mod">
          <ac:chgData name="Yosel De la Torre Guillen" userId="153c8a3cd77748b9" providerId="Windows Live" clId="Web-{E5534762-844C-4C52-BAA6-946E349B8B3D}" dt="2021-12-05T22:26:36.959" v="1788"/>
          <ac:picMkLst>
            <pc:docMk/>
            <pc:sldMk cId="1753246135" sldId="269"/>
            <ac:picMk id="74" creationId="{47CD37F1-3A3B-48A7-9100-1B6667B54B15}"/>
          </ac:picMkLst>
        </pc:picChg>
        <pc:picChg chg="add mod">
          <ac:chgData name="Yosel De la Torre Guillen" userId="153c8a3cd77748b9" providerId="Windows Live" clId="Web-{E5534762-844C-4C52-BAA6-946E349B8B3D}" dt="2021-12-05T22:30:44.354" v="1832" actId="1076"/>
          <ac:picMkLst>
            <pc:docMk/>
            <pc:sldMk cId="1753246135" sldId="269"/>
            <ac:picMk id="77" creationId="{46A14B5A-8950-4D5A-8FF5-CBF37A1EE991}"/>
          </ac:picMkLst>
        </pc:picChg>
        <pc:picChg chg="add mod">
          <ac:chgData name="Yosel De la Torre Guillen" userId="153c8a3cd77748b9" providerId="Windows Live" clId="Web-{E5534762-844C-4C52-BAA6-946E349B8B3D}" dt="2021-12-05T22:30:44.386" v="1833" actId="1076"/>
          <ac:picMkLst>
            <pc:docMk/>
            <pc:sldMk cId="1753246135" sldId="269"/>
            <ac:picMk id="78" creationId="{C7CE7D67-E271-4866-A218-0E4198E987DF}"/>
          </ac:picMkLst>
        </pc:picChg>
        <pc:cxnChg chg="add del mod">
          <ac:chgData name="Yosel De la Torre Guillen" userId="153c8a3cd77748b9" providerId="Windows Live" clId="Web-{E5534762-844C-4C52-BAA6-946E349B8B3D}" dt="2021-12-05T21:53:17.729" v="1550"/>
          <ac:cxnSpMkLst>
            <pc:docMk/>
            <pc:sldMk cId="1753246135" sldId="269"/>
            <ac:cxnSpMk id="21" creationId="{A1A2DDBF-BBCA-4F1D-B24C-043A2D638779}"/>
          </ac:cxnSpMkLst>
        </pc:cxnChg>
      </pc:sldChg>
      <pc:sldChg chg="addSp delSp modSp new">
        <pc:chgData name="Yosel De la Torre Guillen" userId="153c8a3cd77748b9" providerId="Windows Live" clId="Web-{E5534762-844C-4C52-BAA6-946E349B8B3D}" dt="2021-12-05T17:46:07.972" v="1044" actId="20577"/>
        <pc:sldMkLst>
          <pc:docMk/>
          <pc:sldMk cId="3957279804" sldId="270"/>
        </pc:sldMkLst>
        <pc:spChg chg="mod">
          <ac:chgData name="Yosel De la Torre Guillen" userId="153c8a3cd77748b9" providerId="Windows Live" clId="Web-{E5534762-844C-4C52-BAA6-946E349B8B3D}" dt="2021-12-05T15:44:22.045" v="640" actId="20577"/>
          <ac:spMkLst>
            <pc:docMk/>
            <pc:sldMk cId="3957279804" sldId="270"/>
            <ac:spMk id="2" creationId="{82B40F98-8979-4D83-9587-CB8CB95FE174}"/>
          </ac:spMkLst>
        </pc:spChg>
        <pc:spChg chg="mod">
          <ac:chgData name="Yosel De la Torre Guillen" userId="153c8a3cd77748b9" providerId="Windows Live" clId="Web-{E5534762-844C-4C52-BAA6-946E349B8B3D}" dt="2021-12-05T17:46:07.972" v="1044" actId="20577"/>
          <ac:spMkLst>
            <pc:docMk/>
            <pc:sldMk cId="3957279804" sldId="270"/>
            <ac:spMk id="3" creationId="{70080F5D-50CB-4308-87DD-F450B9F02366}"/>
          </ac:spMkLst>
        </pc:spChg>
        <pc:spChg chg="add del mod">
          <ac:chgData name="Yosel De la Torre Guillen" userId="153c8a3cd77748b9" providerId="Windows Live" clId="Web-{E5534762-844C-4C52-BAA6-946E349B8B3D}" dt="2021-12-05T17:38:38.213" v="1013"/>
          <ac:spMkLst>
            <pc:docMk/>
            <pc:sldMk cId="3957279804" sldId="270"/>
            <ac:spMk id="5" creationId="{4D1986EC-EC1C-4DB1-8405-878B03E1038D}"/>
          </ac:spMkLst>
        </pc:spChg>
        <pc:spChg chg="add del mod">
          <ac:chgData name="Yosel De la Torre Guillen" userId="153c8a3cd77748b9" providerId="Windows Live" clId="Web-{E5534762-844C-4C52-BAA6-946E349B8B3D}" dt="2021-12-05T17:38:36.900" v="1011"/>
          <ac:spMkLst>
            <pc:docMk/>
            <pc:sldMk cId="3957279804" sldId="270"/>
            <ac:spMk id="7" creationId="{9063E828-4887-4543-8B53-01D2A4F642F0}"/>
          </ac:spMkLst>
        </pc:spChg>
        <pc:spChg chg="add mod">
          <ac:chgData name="Yosel De la Torre Guillen" userId="153c8a3cd77748b9" providerId="Windows Live" clId="Web-{E5534762-844C-4C52-BAA6-946E349B8B3D}" dt="2021-12-05T17:39:49.964" v="1032" actId="1076"/>
          <ac:spMkLst>
            <pc:docMk/>
            <pc:sldMk cId="3957279804" sldId="270"/>
            <ac:spMk id="8" creationId="{E319F100-25CB-4698-9B47-1FC788D4087F}"/>
          </ac:spMkLst>
        </pc:spChg>
        <pc:spChg chg="add mod">
          <ac:chgData name="Yosel De la Torre Guillen" userId="153c8a3cd77748b9" providerId="Windows Live" clId="Web-{E5534762-844C-4C52-BAA6-946E349B8B3D}" dt="2021-12-05T17:39:59.292" v="1041" actId="20577"/>
          <ac:spMkLst>
            <pc:docMk/>
            <pc:sldMk cId="3957279804" sldId="270"/>
            <ac:spMk id="13" creationId="{367ACDE6-EA0C-4CFE-B521-3DD8EBD00009}"/>
          </ac:spMkLst>
        </pc:spChg>
        <pc:spChg chg="add del mod">
          <ac:chgData name="Yosel De la Torre Guillen" userId="153c8a3cd77748b9" providerId="Windows Live" clId="Web-{E5534762-844C-4C52-BAA6-946E349B8B3D}" dt="2021-12-05T17:38:45.635" v="1021"/>
          <ac:spMkLst>
            <pc:docMk/>
            <pc:sldMk cId="3957279804" sldId="270"/>
            <ac:spMk id="15" creationId="{2AA3CF46-9E20-4468-A0CC-D27BFCB63239}"/>
          </ac:spMkLst>
        </pc:spChg>
        <pc:spChg chg="add mod">
          <ac:chgData name="Yosel De la Torre Guillen" userId="153c8a3cd77748b9" providerId="Windows Live" clId="Web-{E5534762-844C-4C52-BAA6-946E349B8B3D}" dt="2021-12-05T17:39:50.011" v="1037" actId="1076"/>
          <ac:spMkLst>
            <pc:docMk/>
            <pc:sldMk cId="3957279804" sldId="270"/>
            <ac:spMk id="16" creationId="{DAB756BE-17D6-4EB1-A94C-ABE55DD6C795}"/>
          </ac:spMkLst>
        </pc:spChg>
        <pc:spChg chg="add del">
          <ac:chgData name="Yosel De la Torre Guillen" userId="153c8a3cd77748b9" providerId="Windows Live" clId="Web-{E5534762-844C-4C52-BAA6-946E349B8B3D}" dt="2021-12-05T15:50:20.630" v="667"/>
          <ac:spMkLst>
            <pc:docMk/>
            <pc:sldMk cId="3957279804" sldId="270"/>
            <ac:spMk id="17" creationId="{25E42F1C-B32E-4EC2-899D-5F3C01919D5B}"/>
          </ac:spMkLst>
        </pc:spChg>
        <pc:spChg chg="add del mod">
          <ac:chgData name="Yosel De la Torre Guillen" userId="153c8a3cd77748b9" providerId="Windows Live" clId="Web-{E5534762-844C-4C52-BAA6-946E349B8B3D}" dt="2021-12-05T17:38:35.384" v="1009"/>
          <ac:spMkLst>
            <pc:docMk/>
            <pc:sldMk cId="3957279804" sldId="270"/>
            <ac:spMk id="19" creationId="{68DBC001-9E2E-4B76-ADB9-98ACBE78DC47}"/>
          </ac:spMkLst>
        </pc:spChg>
        <pc:spChg chg="add mod">
          <ac:chgData name="Yosel De la Torre Guillen" userId="153c8a3cd77748b9" providerId="Windows Live" clId="Web-{E5534762-844C-4C52-BAA6-946E349B8B3D}" dt="2021-12-05T17:39:50.042" v="1039" actId="1076"/>
          <ac:spMkLst>
            <pc:docMk/>
            <pc:sldMk cId="3957279804" sldId="270"/>
            <ac:spMk id="21" creationId="{0BB43963-A2A6-42CD-A269-F7A77CD7C0E9}"/>
          </ac:spMkLst>
        </pc:spChg>
        <pc:spChg chg="add del mod">
          <ac:chgData name="Yosel De la Torre Guillen" userId="153c8a3cd77748b9" providerId="Windows Live" clId="Web-{E5534762-844C-4C52-BAA6-946E349B8B3D}" dt="2021-12-05T17:38:42.885" v="1019"/>
          <ac:spMkLst>
            <pc:docMk/>
            <pc:sldMk cId="3957279804" sldId="270"/>
            <ac:spMk id="25" creationId="{C563A910-6301-4506-9E3C-28533012DDBB}"/>
          </ac:spMkLst>
        </pc:spChg>
        <pc:spChg chg="add del mod">
          <ac:chgData name="Yosel De la Torre Guillen" userId="153c8a3cd77748b9" providerId="Windows Live" clId="Web-{E5534762-844C-4C52-BAA6-946E349B8B3D}" dt="2021-12-05T17:38:38.931" v="1014"/>
          <ac:spMkLst>
            <pc:docMk/>
            <pc:sldMk cId="3957279804" sldId="270"/>
            <ac:spMk id="27" creationId="{A76C7131-BDA3-439C-BC17-06AE93CDEE95}"/>
          </ac:spMkLst>
        </pc:spChg>
        <pc:spChg chg="add del mod">
          <ac:chgData name="Yosel De la Torre Guillen" userId="153c8a3cd77748b9" providerId="Windows Live" clId="Web-{E5534762-844C-4C52-BAA6-946E349B8B3D}" dt="2021-12-05T17:38:40.431" v="1016"/>
          <ac:spMkLst>
            <pc:docMk/>
            <pc:sldMk cId="3957279804" sldId="270"/>
            <ac:spMk id="28" creationId="{7024D9D0-506C-4D15-9F07-3E9E1EC209DE}"/>
          </ac:spMkLst>
        </pc:spChg>
        <pc:spChg chg="add mod">
          <ac:chgData name="Yosel De la Torre Guillen" userId="153c8a3cd77748b9" providerId="Windows Live" clId="Web-{E5534762-844C-4C52-BAA6-946E349B8B3D}" dt="2021-12-05T17:39:50.042" v="1040" actId="1076"/>
          <ac:spMkLst>
            <pc:docMk/>
            <pc:sldMk cId="3957279804" sldId="270"/>
            <ac:spMk id="35" creationId="{3F276E36-A366-47D8-8BCB-B880C86F32CA}"/>
          </ac:spMkLst>
        </pc:spChg>
        <pc:picChg chg="add mod">
          <ac:chgData name="Yosel De la Torre Guillen" userId="153c8a3cd77748b9" providerId="Windows Live" clId="Web-{E5534762-844C-4C52-BAA6-946E349B8B3D}" dt="2021-12-05T17:33:46.128" v="925" actId="1076"/>
          <ac:picMkLst>
            <pc:docMk/>
            <pc:sldMk cId="3957279804" sldId="270"/>
            <ac:picMk id="4" creationId="{CC9CAE81-E672-4425-9314-431C35FE81AF}"/>
          </ac:picMkLst>
        </pc:picChg>
        <pc:picChg chg="add mod">
          <ac:chgData name="Yosel De la Torre Guillen" userId="153c8a3cd77748b9" providerId="Windows Live" clId="Web-{E5534762-844C-4C52-BAA6-946E349B8B3D}" dt="2021-12-05T17:38:53.338" v="1022" actId="14100"/>
          <ac:picMkLst>
            <pc:docMk/>
            <pc:sldMk cId="3957279804" sldId="270"/>
            <ac:picMk id="6" creationId="{D8E6B062-AE52-4EE7-98B8-D63C7F0F5BAD}"/>
          </ac:picMkLst>
        </pc:picChg>
        <pc:picChg chg="add del mod">
          <ac:chgData name="Yosel De la Torre Guillen" userId="153c8a3cd77748b9" providerId="Windows Live" clId="Web-{E5534762-844C-4C52-BAA6-946E349B8B3D}" dt="2021-12-05T17:38:37.759" v="1012"/>
          <ac:picMkLst>
            <pc:docMk/>
            <pc:sldMk cId="3957279804" sldId="270"/>
            <ac:picMk id="9" creationId="{057BC6F3-BBFA-47A6-98F9-FE717129ECF4}"/>
          </ac:picMkLst>
        </pc:picChg>
        <pc:picChg chg="add mod">
          <ac:chgData name="Yosel De la Torre Guillen" userId="153c8a3cd77748b9" providerId="Windows Live" clId="Web-{E5534762-844C-4C52-BAA6-946E349B8B3D}" dt="2021-12-05T17:39:49.980" v="1033" actId="1076"/>
          <ac:picMkLst>
            <pc:docMk/>
            <pc:sldMk cId="3957279804" sldId="270"/>
            <ac:picMk id="10" creationId="{02041F5E-D355-4B91-A18E-CBCA9C34C091}"/>
          </ac:picMkLst>
        </pc:picChg>
        <pc:picChg chg="add del mod">
          <ac:chgData name="Yosel De la Torre Guillen" userId="153c8a3cd77748b9" providerId="Windows Live" clId="Web-{E5534762-844C-4C52-BAA6-946E349B8B3D}" dt="2021-12-05T17:38:36.259" v="1010"/>
          <ac:picMkLst>
            <pc:docMk/>
            <pc:sldMk cId="3957279804" sldId="270"/>
            <ac:picMk id="11" creationId="{59EA8433-150D-435F-92AC-099047777A57}"/>
          </ac:picMkLst>
        </pc:picChg>
        <pc:picChg chg="add mod">
          <ac:chgData name="Yosel De la Torre Guillen" userId="153c8a3cd77748b9" providerId="Windows Live" clId="Web-{E5534762-844C-4C52-BAA6-946E349B8B3D}" dt="2021-12-05T17:39:49.980" v="1034" actId="1076"/>
          <ac:picMkLst>
            <pc:docMk/>
            <pc:sldMk cId="3957279804" sldId="270"/>
            <ac:picMk id="12" creationId="{8A8629F0-EA17-409B-84CB-B0AD484C09C6}"/>
          </ac:picMkLst>
        </pc:picChg>
        <pc:picChg chg="add del">
          <ac:chgData name="Yosel De la Torre Guillen" userId="153c8a3cd77748b9" providerId="Windows Live" clId="Web-{E5534762-844C-4C52-BAA6-946E349B8B3D}" dt="2021-12-05T15:50:16.989" v="666"/>
          <ac:picMkLst>
            <pc:docMk/>
            <pc:sldMk cId="3957279804" sldId="270"/>
            <ac:picMk id="13" creationId="{F7798A1D-753A-422C-8D10-5EE3723D1299}"/>
          </ac:picMkLst>
        </pc:picChg>
        <pc:picChg chg="add mod">
          <ac:chgData name="Yosel De la Torre Guillen" userId="153c8a3cd77748b9" providerId="Windows Live" clId="Web-{E5534762-844C-4C52-BAA6-946E349B8B3D}" dt="2021-12-05T17:39:49.995" v="1036" actId="1076"/>
          <ac:picMkLst>
            <pc:docMk/>
            <pc:sldMk cId="3957279804" sldId="270"/>
            <ac:picMk id="14" creationId="{76204805-3062-424D-AF49-642BC134A037}"/>
          </ac:picMkLst>
        </pc:picChg>
        <pc:picChg chg="add del mod">
          <ac:chgData name="Yosel De la Torre Guillen" userId="153c8a3cd77748b9" providerId="Windows Live" clId="Web-{E5534762-844C-4C52-BAA6-946E349B8B3D}" dt="2021-12-05T17:38:43.650" v="1020"/>
          <ac:picMkLst>
            <pc:docMk/>
            <pc:sldMk cId="3957279804" sldId="270"/>
            <ac:picMk id="23" creationId="{5EC0F7A9-ABA1-4B8F-8DB3-851D8C6D76D9}"/>
          </ac:picMkLst>
        </pc:picChg>
        <pc:picChg chg="add del mod">
          <ac:chgData name="Yosel De la Torre Guillen" userId="153c8a3cd77748b9" providerId="Windows Live" clId="Web-{E5534762-844C-4C52-BAA6-946E349B8B3D}" dt="2021-12-05T17:33:06.393" v="923"/>
          <ac:picMkLst>
            <pc:docMk/>
            <pc:sldMk cId="3957279804" sldId="270"/>
            <ac:picMk id="29" creationId="{7334CBBF-092D-4AB7-954E-C204F985C55D}"/>
          </ac:picMkLst>
        </pc:picChg>
        <pc:cxnChg chg="add mod">
          <ac:chgData name="Yosel De la Torre Guillen" userId="153c8a3cd77748b9" providerId="Windows Live" clId="Web-{E5534762-844C-4C52-BAA6-946E349B8B3D}" dt="2021-12-05T17:39:50.027" v="1038" actId="1076"/>
          <ac:cxnSpMkLst>
            <pc:docMk/>
            <pc:sldMk cId="3957279804" sldId="270"/>
            <ac:cxnSpMk id="17" creationId="{01697E94-DDAE-454D-9D61-E6A620120D4A}"/>
          </ac:cxnSpMkLst>
        </pc:cxnChg>
        <pc:cxnChg chg="add del">
          <ac:chgData name="Yosel De la Torre Guillen" userId="153c8a3cd77748b9" providerId="Windows Live" clId="Web-{E5534762-844C-4C52-BAA6-946E349B8B3D}" dt="2021-12-05T15:50:23.317" v="668"/>
          <ac:cxnSpMkLst>
            <pc:docMk/>
            <pc:sldMk cId="3957279804" sldId="270"/>
            <ac:cxnSpMk id="21" creationId="{0693F20C-0D5B-4BCF-81DD-793F432EF608}"/>
          </ac:cxnSpMkLst>
        </pc:cxnChg>
        <pc:cxnChg chg="add del mod">
          <ac:chgData name="Yosel De la Torre Guillen" userId="153c8a3cd77748b9" providerId="Windows Live" clId="Web-{E5534762-844C-4C52-BAA6-946E349B8B3D}" dt="2021-12-05T17:38:39.603" v="1015"/>
          <ac:cxnSpMkLst>
            <pc:docMk/>
            <pc:sldMk cId="3957279804" sldId="270"/>
            <ac:cxnSpMk id="26" creationId="{22E7FD8D-640A-4F2F-B66C-3BDCA600B2A1}"/>
          </ac:cxnSpMkLst>
        </pc:cxnChg>
      </pc:sldChg>
    </pc:docChg>
  </pc:docChgLst>
  <pc:docChgLst>
    <pc:chgData name="Yosel De la Torre Guillen" userId="153c8a3cd77748b9" providerId="LiveId" clId="{ED8D49AB-00F5-0C4D-B220-5407AB279169}"/>
    <pc:docChg chg="undo redo custSel addSld delSld modSld">
      <pc:chgData name="Yosel De la Torre Guillen" userId="153c8a3cd77748b9" providerId="LiveId" clId="{ED8D49AB-00F5-0C4D-B220-5407AB279169}" dt="2021-12-10T14:52:48.786" v="7523" actId="20577"/>
      <pc:docMkLst>
        <pc:docMk/>
      </pc:docMkLst>
      <pc:sldChg chg="addSp delSp modSp mod setBg addAnim delDesignElem">
        <pc:chgData name="Yosel De la Torre Guillen" userId="153c8a3cd77748b9" providerId="LiveId" clId="{ED8D49AB-00F5-0C4D-B220-5407AB279169}" dt="2021-12-10T00:43:45.747" v="3403" actId="26606"/>
        <pc:sldMkLst>
          <pc:docMk/>
          <pc:sldMk cId="4224379366" sldId="256"/>
        </pc:sldMkLst>
        <pc:spChg chg="mod">
          <ac:chgData name="Yosel De la Torre Guillen" userId="153c8a3cd77748b9" providerId="LiveId" clId="{ED8D49AB-00F5-0C4D-B220-5407AB279169}" dt="2021-12-10T00:43:45.747" v="3403" actId="26606"/>
          <ac:spMkLst>
            <pc:docMk/>
            <pc:sldMk cId="4224379366" sldId="256"/>
            <ac:spMk id="2" creationId="{8CAE0D0B-3B9C-3144-A960-57A6DD70B5DC}"/>
          </ac:spMkLst>
        </pc:spChg>
        <pc:spChg chg="mod">
          <ac:chgData name="Yosel De la Torre Guillen" userId="153c8a3cd77748b9" providerId="LiveId" clId="{ED8D49AB-00F5-0C4D-B220-5407AB279169}" dt="2021-12-10T00:43:45.747" v="3403" actId="26606"/>
          <ac:spMkLst>
            <pc:docMk/>
            <pc:sldMk cId="4224379366" sldId="256"/>
            <ac:spMk id="3" creationId="{BA5AD25F-32EF-8E4B-99AF-6AA832379EFC}"/>
          </ac:spMkLst>
        </pc:spChg>
        <pc:spChg chg="add del">
          <ac:chgData name="Yosel De la Torre Guillen" userId="153c8a3cd77748b9" providerId="LiveId" clId="{ED8D49AB-00F5-0C4D-B220-5407AB279169}" dt="2021-12-10T00:43:25.707" v="3398"/>
          <ac:spMkLst>
            <pc:docMk/>
            <pc:sldMk cId="4224379366" sldId="256"/>
            <ac:spMk id="5" creationId="{8D62164E-4528-40DB-BC26-D6DDE216A059}"/>
          </ac:spMkLst>
        </pc:spChg>
        <pc:spChg chg="add del">
          <ac:chgData name="Yosel De la Torre Guillen" userId="153c8a3cd77748b9" providerId="LiveId" clId="{ED8D49AB-00F5-0C4D-B220-5407AB279169}" dt="2021-12-10T00:43:25.707" v="3398"/>
          <ac:spMkLst>
            <pc:docMk/>
            <pc:sldMk cId="4224379366" sldId="256"/>
            <ac:spMk id="6" creationId="{F30007FA-C6A2-43A0-8045-7016AEF81713}"/>
          </ac:spMkLst>
        </pc:spChg>
        <pc:spChg chg="add">
          <ac:chgData name="Yosel De la Torre Guillen" userId="153c8a3cd77748b9" providerId="LiveId" clId="{ED8D49AB-00F5-0C4D-B220-5407AB279169}" dt="2021-12-10T00:43:45.747" v="3403" actId="26606"/>
          <ac:spMkLst>
            <pc:docMk/>
            <pc:sldMk cId="4224379366" sldId="256"/>
            <ac:spMk id="7" creationId="{FFD48BC7-DC40-47DE-87EE-9F4B6ECB9ABB}"/>
          </ac:spMkLst>
        </pc:spChg>
        <pc:spChg chg="add del">
          <ac:chgData name="Yosel De la Torre Guillen" userId="153c8a3cd77748b9" providerId="LiveId" clId="{ED8D49AB-00F5-0C4D-B220-5407AB279169}" dt="2021-12-10T00:39:23.591" v="3339" actId="26606"/>
          <ac:spMkLst>
            <pc:docMk/>
            <pc:sldMk cId="4224379366" sldId="256"/>
            <ac:spMk id="8" creationId="{FFD48BC7-DC40-47DE-87EE-9F4B6ECB9ABB}"/>
          </ac:spMkLst>
        </pc:spChg>
        <pc:spChg chg="add">
          <ac:chgData name="Yosel De la Torre Guillen" userId="153c8a3cd77748b9" providerId="LiveId" clId="{ED8D49AB-00F5-0C4D-B220-5407AB279169}" dt="2021-12-10T00:43:45.747" v="3403" actId="26606"/>
          <ac:spMkLst>
            <pc:docMk/>
            <pc:sldMk cId="4224379366" sldId="256"/>
            <ac:spMk id="9" creationId="{E502BBC7-2C76-46F3-BC24-5985BC13DB88}"/>
          </ac:spMkLst>
        </pc:spChg>
        <pc:spChg chg="add del">
          <ac:chgData name="Yosel De la Torre Guillen" userId="153c8a3cd77748b9" providerId="LiveId" clId="{ED8D49AB-00F5-0C4D-B220-5407AB279169}" dt="2021-12-10T00:39:23.591" v="3339" actId="26606"/>
          <ac:spMkLst>
            <pc:docMk/>
            <pc:sldMk cId="4224379366" sldId="256"/>
            <ac:spMk id="10" creationId="{E502BBC7-2C76-46F3-BC24-5985BC13DB88}"/>
          </ac:spMkLst>
        </pc:spChg>
        <pc:spChg chg="add">
          <ac:chgData name="Yosel De la Torre Guillen" userId="153c8a3cd77748b9" providerId="LiveId" clId="{ED8D49AB-00F5-0C4D-B220-5407AB279169}" dt="2021-12-10T00:43:45.747" v="3403" actId="26606"/>
          <ac:spMkLst>
            <pc:docMk/>
            <pc:sldMk cId="4224379366" sldId="256"/>
            <ac:spMk id="11" creationId="{C7F28D52-2A5F-4D23-81AE-7CB8B591C7AF}"/>
          </ac:spMkLst>
        </pc:spChg>
        <pc:spChg chg="add del">
          <ac:chgData name="Yosel De la Torre Guillen" userId="153c8a3cd77748b9" providerId="LiveId" clId="{ED8D49AB-00F5-0C4D-B220-5407AB279169}" dt="2021-12-10T00:39:23.591" v="3339" actId="26606"/>
          <ac:spMkLst>
            <pc:docMk/>
            <pc:sldMk cId="4224379366" sldId="256"/>
            <ac:spMk id="12" creationId="{C7F28D52-2A5F-4D23-81AE-7CB8B591C7AF}"/>
          </ac:spMkLst>
        </pc:spChg>
        <pc:spChg chg="add del">
          <ac:chgData name="Yosel De la Torre Guillen" userId="153c8a3cd77748b9" providerId="LiveId" clId="{ED8D49AB-00F5-0C4D-B220-5407AB279169}" dt="2021-12-10T00:39:23.591" v="3339" actId="26606"/>
          <ac:spMkLst>
            <pc:docMk/>
            <pc:sldMk cId="4224379366" sldId="256"/>
            <ac:spMk id="14" creationId="{3629484E-3792-4B3D-89AD-7C8A1ED0E0D4}"/>
          </ac:spMkLst>
        </pc:spChg>
        <pc:spChg chg="add del">
          <ac:chgData name="Yosel De la Torre Guillen" userId="153c8a3cd77748b9" providerId="LiveId" clId="{ED8D49AB-00F5-0C4D-B220-5407AB279169}" dt="2021-12-10T00:39:54.651" v="3342"/>
          <ac:spMkLst>
            <pc:docMk/>
            <pc:sldMk cId="4224379366" sldId="256"/>
            <ac:spMk id="20" creationId="{A8DB9CD9-59B1-4D73-BC4C-98796A48EF9B}"/>
          </ac:spMkLst>
        </pc:spChg>
        <pc:spChg chg="add del">
          <ac:chgData name="Yosel De la Torre Guillen" userId="153c8a3cd77748b9" providerId="LiveId" clId="{ED8D49AB-00F5-0C4D-B220-5407AB279169}" dt="2021-12-10T00:39:54.651" v="3342"/>
          <ac:spMkLst>
            <pc:docMk/>
            <pc:sldMk cId="4224379366" sldId="256"/>
            <ac:spMk id="21" creationId="{8874A6A9-41FF-4E33-AFA8-F9F81436A59E}"/>
          </ac:spMkLst>
        </pc:spChg>
        <pc:spChg chg="add">
          <ac:chgData name="Yosel De la Torre Guillen" userId="153c8a3cd77748b9" providerId="LiveId" clId="{ED8D49AB-00F5-0C4D-B220-5407AB279169}" dt="2021-12-10T00:43:45.747" v="3403" actId="26606"/>
          <ac:spMkLst>
            <pc:docMk/>
            <pc:sldMk cId="4224379366" sldId="256"/>
            <ac:spMk id="24" creationId="{3629484E-3792-4B3D-89AD-7C8A1ED0E0D4}"/>
          </ac:spMkLst>
        </pc:spChg>
        <pc:grpChg chg="add del">
          <ac:chgData name="Yosel De la Torre Guillen" userId="153c8a3cd77748b9" providerId="LiveId" clId="{ED8D49AB-00F5-0C4D-B220-5407AB279169}" dt="2021-12-10T00:39:54.651" v="3342"/>
          <ac:grpSpMkLst>
            <pc:docMk/>
            <pc:sldMk cId="4224379366" sldId="256"/>
            <ac:grpSpMk id="22" creationId="{721D730E-1F97-4071-B143-B05E6D2599BC}"/>
          </ac:grpSpMkLst>
        </pc:grpChg>
      </pc:sldChg>
      <pc:sldChg chg="modSp mod">
        <pc:chgData name="Yosel De la Torre Guillen" userId="153c8a3cd77748b9" providerId="LiveId" clId="{ED8D49AB-00F5-0C4D-B220-5407AB279169}" dt="2021-12-10T00:43:26.261" v="3402" actId="27636"/>
        <pc:sldMkLst>
          <pc:docMk/>
          <pc:sldMk cId="3191759218" sldId="257"/>
        </pc:sldMkLst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3191759218" sldId="257"/>
            <ac:spMk id="2" creationId="{8857E2DC-8837-2D4F-BD77-C9F45D95BE7A}"/>
          </ac:spMkLst>
        </pc:spChg>
        <pc:spChg chg="mod">
          <ac:chgData name="Yosel De la Torre Guillen" userId="153c8a3cd77748b9" providerId="LiveId" clId="{ED8D49AB-00F5-0C4D-B220-5407AB279169}" dt="2021-12-10T00:43:26.261" v="3402" actId="27636"/>
          <ac:spMkLst>
            <pc:docMk/>
            <pc:sldMk cId="3191759218" sldId="257"/>
            <ac:spMk id="3" creationId="{419F6D04-A6FA-BE4D-A96E-14CB9EEEFAC7}"/>
          </ac:spMkLst>
        </pc:spChg>
      </pc:sldChg>
      <pc:sldChg chg="addSp delSp modSp mod setBg delDesignElem">
        <pc:chgData name="Yosel De la Torre Guillen" userId="153c8a3cd77748b9" providerId="LiveId" clId="{ED8D49AB-00F5-0C4D-B220-5407AB279169}" dt="2021-12-10T00:44:01.659" v="3404" actId="26606"/>
        <pc:sldMkLst>
          <pc:docMk/>
          <pc:sldMk cId="2654656500" sldId="259"/>
        </pc:sldMkLst>
        <pc:spChg chg="mod">
          <ac:chgData name="Yosel De la Torre Guillen" userId="153c8a3cd77748b9" providerId="LiveId" clId="{ED8D49AB-00F5-0C4D-B220-5407AB279169}" dt="2021-12-10T00:44:01.659" v="3404" actId="26606"/>
          <ac:spMkLst>
            <pc:docMk/>
            <pc:sldMk cId="2654656500" sldId="259"/>
            <ac:spMk id="2" creationId="{B5BA3C15-225A-5244-AC2C-03193B38C3D6}"/>
          </ac:spMkLst>
        </pc:spChg>
        <pc:spChg chg="mod">
          <ac:chgData name="Yosel De la Torre Guillen" userId="153c8a3cd77748b9" providerId="LiveId" clId="{ED8D49AB-00F5-0C4D-B220-5407AB279169}" dt="2021-12-10T00:44:01.659" v="3404" actId="26606"/>
          <ac:spMkLst>
            <pc:docMk/>
            <pc:sldMk cId="2654656500" sldId="259"/>
            <ac:spMk id="3" creationId="{9898A8E3-673F-AD44-9763-3C284223C1FF}"/>
          </ac:spMkLst>
        </pc:spChg>
        <pc:spChg chg="add">
          <ac:chgData name="Yosel De la Torre Guillen" userId="153c8a3cd77748b9" providerId="LiveId" clId="{ED8D49AB-00F5-0C4D-B220-5407AB279169}" dt="2021-12-10T00:44:01.659" v="3404" actId="26606"/>
          <ac:spMkLst>
            <pc:docMk/>
            <pc:sldMk cId="2654656500" sldId="259"/>
            <ac:spMk id="7" creationId="{F13C74B1-5B17-4795-BED0-7140497B445A}"/>
          </ac:spMkLst>
        </pc:spChg>
        <pc:spChg chg="add">
          <ac:chgData name="Yosel De la Torre Guillen" userId="153c8a3cd77748b9" providerId="LiveId" clId="{ED8D49AB-00F5-0C4D-B220-5407AB279169}" dt="2021-12-10T00:44:01.659" v="3404" actId="26606"/>
          <ac:spMkLst>
            <pc:docMk/>
            <pc:sldMk cId="2654656500" sldId="259"/>
            <ac:spMk id="8" creationId="{D4974D33-8DC5-464E-8C6D-BE58F0669C17}"/>
          </ac:spMkLst>
        </pc:spChg>
        <pc:picChg chg="mod">
          <ac:chgData name="Yosel De la Torre Guillen" userId="153c8a3cd77748b9" providerId="LiveId" clId="{ED8D49AB-00F5-0C4D-B220-5407AB279169}" dt="2021-12-10T00:44:01.659" v="3404" actId="26606"/>
          <ac:picMkLst>
            <pc:docMk/>
            <pc:sldMk cId="2654656500" sldId="259"/>
            <ac:picMk id="5" creationId="{64429744-6B93-D84C-B94C-E9CCF25761CC}"/>
          </ac:picMkLst>
        </pc:picChg>
        <pc:cxnChg chg="del">
          <ac:chgData name="Yosel De la Torre Guillen" userId="153c8a3cd77748b9" providerId="LiveId" clId="{ED8D49AB-00F5-0C4D-B220-5407AB279169}" dt="2021-12-10T00:39:08.083" v="3336"/>
          <ac:cxnSpMkLst>
            <pc:docMk/>
            <pc:sldMk cId="2654656500" sldId="259"/>
            <ac:cxnSpMk id="35" creationId="{E4A809D5-3600-46D4-A466-67F2349A54FB}"/>
          </ac:cxnSpMkLst>
        </pc:cxnChg>
      </pc:sldChg>
      <pc:sldChg chg="modSp mod">
        <pc:chgData name="Yosel De la Torre Guillen" userId="153c8a3cd77748b9" providerId="LiveId" clId="{ED8D49AB-00F5-0C4D-B220-5407AB279169}" dt="2021-12-10T00:43:25.707" v="3398"/>
        <pc:sldMkLst>
          <pc:docMk/>
          <pc:sldMk cId="1378758497" sldId="260"/>
        </pc:sldMkLst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1378758497" sldId="260"/>
            <ac:spMk id="2" creationId="{CF4E2678-8777-4744-A82D-1E9149DEE902}"/>
          </ac:spMkLst>
        </pc:spChg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1378758497" sldId="260"/>
            <ac:spMk id="3" creationId="{E72A5C53-A3AB-F545-BBCF-976CB068BA82}"/>
          </ac:spMkLst>
        </pc:spChg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1378758497" sldId="260"/>
            <ac:spMk id="4" creationId="{A55E9D3F-E761-4149-BAA8-440889F4A0E0}"/>
          </ac:spMkLst>
        </pc:spChg>
      </pc:sldChg>
      <pc:sldChg chg="addSp delSp modSp mod setBg delDesignElem">
        <pc:chgData name="Yosel De la Torre Guillen" userId="153c8a3cd77748b9" providerId="LiveId" clId="{ED8D49AB-00F5-0C4D-B220-5407AB279169}" dt="2021-12-10T14:07:20.400" v="4910" actId="207"/>
        <pc:sldMkLst>
          <pc:docMk/>
          <pc:sldMk cId="969979617" sldId="261"/>
        </pc:sldMkLst>
        <pc:spChg chg="mod">
          <ac:chgData name="Yosel De la Torre Guillen" userId="153c8a3cd77748b9" providerId="LiveId" clId="{ED8D49AB-00F5-0C4D-B220-5407AB279169}" dt="2021-12-10T00:44:18.996" v="3407" actId="26606"/>
          <ac:spMkLst>
            <pc:docMk/>
            <pc:sldMk cId="969979617" sldId="261"/>
            <ac:spMk id="2" creationId="{5C5E788C-7B7D-B04A-9C34-050E68811696}"/>
          </ac:spMkLst>
        </pc:spChg>
        <pc:spChg chg="mod">
          <ac:chgData name="Yosel De la Torre Guillen" userId="153c8a3cd77748b9" providerId="LiveId" clId="{ED8D49AB-00F5-0C4D-B220-5407AB279169}" dt="2021-12-10T14:07:20.400" v="4910" actId="207"/>
          <ac:spMkLst>
            <pc:docMk/>
            <pc:sldMk cId="969979617" sldId="261"/>
            <ac:spMk id="9" creationId="{01F86FC7-50ED-44C3-B74E-E8039119D3C9}"/>
          </ac:spMkLst>
        </pc:spChg>
        <pc:spChg chg="add del">
          <ac:chgData name="Yosel De la Torre Guillen" userId="153c8a3cd77748b9" providerId="LiveId" clId="{ED8D49AB-00F5-0C4D-B220-5407AB279169}" dt="2021-12-10T00:43:25.707" v="3398"/>
          <ac:spMkLst>
            <pc:docMk/>
            <pc:sldMk cId="969979617" sldId="261"/>
            <ac:spMk id="11" creationId="{C5874C61-2C6A-4209-86F3-630A6DD0E713}"/>
          </ac:spMkLst>
        </pc:spChg>
        <pc:spChg chg="add del">
          <ac:chgData name="Yosel De la Torre Guillen" userId="153c8a3cd77748b9" providerId="LiveId" clId="{ED8D49AB-00F5-0C4D-B220-5407AB279169}" dt="2021-12-10T00:44:18.986" v="3406" actId="26606"/>
          <ac:spMkLst>
            <pc:docMk/>
            <pc:sldMk cId="969979617" sldId="261"/>
            <ac:spMk id="13" creationId="{743AA782-23D1-4521-8CAD-47662984AA08}"/>
          </ac:spMkLst>
        </pc:spChg>
        <pc:spChg chg="add del">
          <ac:chgData name="Yosel De la Torre Guillen" userId="153c8a3cd77748b9" providerId="LiveId" clId="{ED8D49AB-00F5-0C4D-B220-5407AB279169}" dt="2021-12-10T00:44:18.986" v="3406" actId="26606"/>
          <ac:spMkLst>
            <pc:docMk/>
            <pc:sldMk cId="969979617" sldId="261"/>
            <ac:spMk id="16" creationId="{650D18FE-0824-4A46-B22C-A86B52E5780A}"/>
          </ac:spMkLst>
        </pc:spChg>
        <pc:spChg chg="add">
          <ac:chgData name="Yosel De la Torre Guillen" userId="153c8a3cd77748b9" providerId="LiveId" clId="{ED8D49AB-00F5-0C4D-B220-5407AB279169}" dt="2021-12-10T00:44:18.996" v="3407" actId="26606"/>
          <ac:spMkLst>
            <pc:docMk/>
            <pc:sldMk cId="969979617" sldId="261"/>
            <ac:spMk id="19" creationId="{2B97F24A-32CE-4C1C-A50D-3016B394DCFB}"/>
          </ac:spMkLst>
        </pc:spChg>
        <pc:spChg chg="add">
          <ac:chgData name="Yosel De la Torre Guillen" userId="153c8a3cd77748b9" providerId="LiveId" clId="{ED8D49AB-00F5-0C4D-B220-5407AB279169}" dt="2021-12-10T00:44:18.996" v="3407" actId="26606"/>
          <ac:spMkLst>
            <pc:docMk/>
            <pc:sldMk cId="969979617" sldId="261"/>
            <ac:spMk id="20" creationId="{6357EC4F-235E-4222-A36F-C7878ACE37F2}"/>
          </ac:spMkLst>
        </pc:spChg>
        <pc:spChg chg="del">
          <ac:chgData name="Yosel De la Torre Guillen" userId="153c8a3cd77748b9" providerId="LiveId" clId="{ED8D49AB-00F5-0C4D-B220-5407AB279169}" dt="2021-12-10T00:39:08.083" v="3336"/>
          <ac:spMkLst>
            <pc:docMk/>
            <pc:sldMk cId="969979617" sldId="261"/>
            <ac:spMk id="25" creationId="{2B97F24A-32CE-4C1C-A50D-3016B394DCFB}"/>
          </ac:spMkLst>
        </pc:spChg>
        <pc:spChg chg="del">
          <ac:chgData name="Yosel De la Torre Guillen" userId="153c8a3cd77748b9" providerId="LiveId" clId="{ED8D49AB-00F5-0C4D-B220-5407AB279169}" dt="2021-12-10T00:39:08.083" v="3336"/>
          <ac:spMkLst>
            <pc:docMk/>
            <pc:sldMk cId="969979617" sldId="261"/>
            <ac:spMk id="27" creationId="{6357EC4F-235E-4222-A36F-C7878ACE37F2}"/>
          </ac:spMkLst>
        </pc:spChg>
        <pc:picChg chg="mod">
          <ac:chgData name="Yosel De la Torre Guillen" userId="153c8a3cd77748b9" providerId="LiveId" clId="{ED8D49AB-00F5-0C4D-B220-5407AB279169}" dt="2021-12-10T00:44:18.996" v="3407" actId="26606"/>
          <ac:picMkLst>
            <pc:docMk/>
            <pc:sldMk cId="969979617" sldId="261"/>
            <ac:picMk id="5" creationId="{A36DEE12-11D6-0449-A5EF-060F46017F60}"/>
          </ac:picMkLst>
        </pc:picChg>
      </pc:sldChg>
      <pc:sldChg chg="addSp modSp mod setBg">
        <pc:chgData name="Yosel De la Torre Guillen" userId="153c8a3cd77748b9" providerId="LiveId" clId="{ED8D49AB-00F5-0C4D-B220-5407AB279169}" dt="2021-12-10T00:44:27.865" v="3408" actId="26606"/>
        <pc:sldMkLst>
          <pc:docMk/>
          <pc:sldMk cId="2481982265" sldId="262"/>
        </pc:sldMkLst>
        <pc:spChg chg="mod">
          <ac:chgData name="Yosel De la Torre Guillen" userId="153c8a3cd77748b9" providerId="LiveId" clId="{ED8D49AB-00F5-0C4D-B220-5407AB279169}" dt="2021-12-10T00:44:27.865" v="3408" actId="26606"/>
          <ac:spMkLst>
            <pc:docMk/>
            <pc:sldMk cId="2481982265" sldId="262"/>
            <ac:spMk id="2" creationId="{EB555797-2042-8A4D-80E6-267B9246B9F6}"/>
          </ac:spMkLst>
        </pc:spChg>
        <pc:spChg chg="mod">
          <ac:chgData name="Yosel De la Torre Guillen" userId="153c8a3cd77748b9" providerId="LiveId" clId="{ED8D49AB-00F5-0C4D-B220-5407AB279169}" dt="2021-12-10T00:44:27.865" v="3408" actId="26606"/>
          <ac:spMkLst>
            <pc:docMk/>
            <pc:sldMk cId="2481982265" sldId="262"/>
            <ac:spMk id="3" creationId="{E1786260-005B-BE46-B0B0-4BF128CEC7FF}"/>
          </ac:spMkLst>
        </pc:spChg>
        <pc:spChg chg="add">
          <ac:chgData name="Yosel De la Torre Guillen" userId="153c8a3cd77748b9" providerId="LiveId" clId="{ED8D49AB-00F5-0C4D-B220-5407AB279169}" dt="2021-12-10T00:44:27.865" v="3408" actId="26606"/>
          <ac:spMkLst>
            <pc:docMk/>
            <pc:sldMk cId="2481982265" sldId="262"/>
            <ac:spMk id="7" creationId="{BCED4D40-4B67-4331-AC48-79B82B4A47D8}"/>
          </ac:spMkLst>
        </pc:spChg>
        <pc:spChg chg="add">
          <ac:chgData name="Yosel De la Torre Guillen" userId="153c8a3cd77748b9" providerId="LiveId" clId="{ED8D49AB-00F5-0C4D-B220-5407AB279169}" dt="2021-12-10T00:44:27.865" v="3408" actId="26606"/>
          <ac:spMkLst>
            <pc:docMk/>
            <pc:sldMk cId="2481982265" sldId="262"/>
            <ac:spMk id="8" creationId="{670CEDEF-4F34-412E-84EE-329C1E936AF5}"/>
          </ac:spMkLst>
        </pc:spChg>
        <pc:picChg chg="mod">
          <ac:chgData name="Yosel De la Torre Guillen" userId="153c8a3cd77748b9" providerId="LiveId" clId="{ED8D49AB-00F5-0C4D-B220-5407AB279169}" dt="2021-12-10T00:44:27.865" v="3408" actId="26606"/>
          <ac:picMkLst>
            <pc:docMk/>
            <pc:sldMk cId="2481982265" sldId="262"/>
            <ac:picMk id="5" creationId="{AB2FB808-D36A-1047-B3A5-A27A56CFBD46}"/>
          </ac:picMkLst>
        </pc:picChg>
      </pc:sldChg>
      <pc:sldChg chg="modSp mod">
        <pc:chgData name="Yosel De la Torre Guillen" userId="153c8a3cd77748b9" providerId="LiveId" clId="{ED8D49AB-00F5-0C4D-B220-5407AB279169}" dt="2021-12-10T14:02:28.718" v="4908" actId="20577"/>
        <pc:sldMkLst>
          <pc:docMk/>
          <pc:sldMk cId="1627183539" sldId="263"/>
        </pc:sldMkLst>
        <pc:spChg chg="mod">
          <ac:chgData name="Yosel De la Torre Guillen" userId="153c8a3cd77748b9" providerId="LiveId" clId="{ED8D49AB-00F5-0C4D-B220-5407AB279169}" dt="2021-12-10T14:02:28.718" v="4908" actId="20577"/>
          <ac:spMkLst>
            <pc:docMk/>
            <pc:sldMk cId="1627183539" sldId="263"/>
            <ac:spMk id="2" creationId="{FE6305C5-C50F-7449-AA27-52D3823D301F}"/>
          </ac:spMkLst>
        </pc:spChg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1627183539" sldId="263"/>
            <ac:spMk id="3" creationId="{192B0A9E-86BC-2F46-8AEA-1A0B66A2B575}"/>
          </ac:spMkLst>
        </pc:spChg>
        <pc:spChg chg="mod">
          <ac:chgData name="Yosel De la Torre Guillen" userId="153c8a3cd77748b9" providerId="LiveId" clId="{ED8D49AB-00F5-0C4D-B220-5407AB279169}" dt="2021-12-10T14:02:10.134" v="4864" actId="20577"/>
          <ac:spMkLst>
            <pc:docMk/>
            <pc:sldMk cId="1627183539" sldId="263"/>
            <ac:spMk id="4" creationId="{0EC2C04C-2CAE-FE4D-A80B-2F719435174D}"/>
          </ac:spMkLst>
        </pc:spChg>
      </pc:sldChg>
      <pc:sldChg chg="modSp mod">
        <pc:chgData name="Yosel De la Torre Guillen" userId="153c8a3cd77748b9" providerId="LiveId" clId="{ED8D49AB-00F5-0C4D-B220-5407AB279169}" dt="2021-12-10T00:43:25.707" v="3398"/>
        <pc:sldMkLst>
          <pc:docMk/>
          <pc:sldMk cId="3206586138" sldId="264"/>
        </pc:sldMkLst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3206586138" sldId="264"/>
            <ac:spMk id="2" creationId="{96F468B4-B8D4-CA4A-97CD-5F5DD91ECBC9}"/>
          </ac:spMkLst>
        </pc:spChg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3206586138" sldId="264"/>
            <ac:spMk id="3" creationId="{8F13B5D1-BBB1-994F-9BBB-C525189319BC}"/>
          </ac:spMkLst>
        </pc:spChg>
      </pc:sldChg>
      <pc:sldChg chg="addSp delSp modSp mod setBg delDesignElem">
        <pc:chgData name="Yosel De la Torre Guillen" userId="153c8a3cd77748b9" providerId="LiveId" clId="{ED8D49AB-00F5-0C4D-B220-5407AB279169}" dt="2021-12-10T00:44:43.386" v="3411" actId="26606"/>
        <pc:sldMkLst>
          <pc:docMk/>
          <pc:sldMk cId="1240159278" sldId="266"/>
        </pc:sldMkLst>
        <pc:spChg chg="mod">
          <ac:chgData name="Yosel De la Torre Guillen" userId="153c8a3cd77748b9" providerId="LiveId" clId="{ED8D49AB-00F5-0C4D-B220-5407AB279169}" dt="2021-12-10T00:44:43.386" v="3411" actId="26606"/>
          <ac:spMkLst>
            <pc:docMk/>
            <pc:sldMk cId="1240159278" sldId="266"/>
            <ac:spMk id="2" creationId="{8695E9CB-8CF3-D647-8CC1-741497AD0781}"/>
          </ac:spMkLst>
        </pc:spChg>
        <pc:spChg chg="mod ord">
          <ac:chgData name="Yosel De la Torre Guillen" userId="153c8a3cd77748b9" providerId="LiveId" clId="{ED8D49AB-00F5-0C4D-B220-5407AB279169}" dt="2021-12-10T00:44:43.386" v="3411" actId="26606"/>
          <ac:spMkLst>
            <pc:docMk/>
            <pc:sldMk cId="1240159278" sldId="266"/>
            <ac:spMk id="3" creationId="{C2CEBDA2-5DA1-D649-95DB-C574AD6BBDBF}"/>
          </ac:spMkLst>
        </pc:spChg>
        <pc:spChg chg="add del">
          <ac:chgData name="Yosel De la Torre Guillen" userId="153c8a3cd77748b9" providerId="LiveId" clId="{ED8D49AB-00F5-0C4D-B220-5407AB279169}" dt="2021-12-10T00:44:43.368" v="3410" actId="26606"/>
          <ac:spMkLst>
            <pc:docMk/>
            <pc:sldMk cId="1240159278" sldId="266"/>
            <ac:spMk id="7" creationId="{743AA782-23D1-4521-8CAD-47662984AA08}"/>
          </ac:spMkLst>
        </pc:spChg>
        <pc:spChg chg="add del">
          <ac:chgData name="Yosel De la Torre Guillen" userId="153c8a3cd77748b9" providerId="LiveId" clId="{ED8D49AB-00F5-0C4D-B220-5407AB279169}" dt="2021-12-10T00:44:43.368" v="3410" actId="26606"/>
          <ac:spMkLst>
            <pc:docMk/>
            <pc:sldMk cId="1240159278" sldId="266"/>
            <ac:spMk id="8" creationId="{71877DBC-BB60-40F0-AC93-2ACDBAAE60CE}"/>
          </ac:spMkLst>
        </pc:spChg>
        <pc:spChg chg="del">
          <ac:chgData name="Yosel De la Torre Guillen" userId="153c8a3cd77748b9" providerId="LiveId" clId="{ED8D49AB-00F5-0C4D-B220-5407AB279169}" dt="2021-12-10T00:39:08.083" v="3336"/>
          <ac:spMkLst>
            <pc:docMk/>
            <pc:sldMk cId="1240159278" sldId="266"/>
            <ac:spMk id="10" creationId="{743AA782-23D1-4521-8CAD-47662984AA08}"/>
          </ac:spMkLst>
        </pc:spChg>
        <pc:spChg chg="add">
          <ac:chgData name="Yosel De la Torre Guillen" userId="153c8a3cd77748b9" providerId="LiveId" clId="{ED8D49AB-00F5-0C4D-B220-5407AB279169}" dt="2021-12-10T00:44:43.386" v="3411" actId="26606"/>
          <ac:spMkLst>
            <pc:docMk/>
            <pc:sldMk cId="1240159278" sldId="266"/>
            <ac:spMk id="11" creationId="{7B831B6F-405A-4B47-B9BB-5CA88F285844}"/>
          </ac:spMkLst>
        </pc:spChg>
        <pc:spChg chg="del">
          <ac:chgData name="Yosel De la Torre Guillen" userId="153c8a3cd77748b9" providerId="LiveId" clId="{ED8D49AB-00F5-0C4D-B220-5407AB279169}" dt="2021-12-10T00:39:08.083" v="3336"/>
          <ac:spMkLst>
            <pc:docMk/>
            <pc:sldMk cId="1240159278" sldId="266"/>
            <ac:spMk id="12" creationId="{71877DBC-BB60-40F0-AC93-2ACDBAAE60CE}"/>
          </ac:spMkLst>
        </pc:spChg>
        <pc:spChg chg="add">
          <ac:chgData name="Yosel De la Torre Guillen" userId="153c8a3cd77748b9" providerId="LiveId" clId="{ED8D49AB-00F5-0C4D-B220-5407AB279169}" dt="2021-12-10T00:44:43.386" v="3411" actId="26606"/>
          <ac:spMkLst>
            <pc:docMk/>
            <pc:sldMk cId="1240159278" sldId="266"/>
            <ac:spMk id="13" creationId="{953EE71A-6488-4203-A7C4-77102FD0DCCA}"/>
          </ac:spMkLst>
        </pc:spChg>
        <pc:picChg chg="mod">
          <ac:chgData name="Yosel De la Torre Guillen" userId="153c8a3cd77748b9" providerId="LiveId" clId="{ED8D49AB-00F5-0C4D-B220-5407AB279169}" dt="2021-12-10T00:44:43.386" v="3411" actId="26606"/>
          <ac:picMkLst>
            <pc:docMk/>
            <pc:sldMk cId="1240159278" sldId="266"/>
            <ac:picMk id="5" creationId="{8040856C-B8B9-4E65-8B1C-6EADF715BB9C}"/>
          </ac:picMkLst>
        </pc:picChg>
      </pc:sldChg>
      <pc:sldChg chg="addSp delSp modSp mod modClrScheme chgLayout">
        <pc:chgData name="Yosel De la Torre Guillen" userId="153c8a3cd77748b9" providerId="LiveId" clId="{ED8D49AB-00F5-0C4D-B220-5407AB279169}" dt="2021-12-10T14:40:36.520" v="6281" actId="20577"/>
        <pc:sldMkLst>
          <pc:docMk/>
          <pc:sldMk cId="1310799514" sldId="267"/>
        </pc:sldMkLst>
        <pc:spChg chg="mod ord">
          <ac:chgData name="Yosel De la Torre Guillen" userId="153c8a3cd77748b9" providerId="LiveId" clId="{ED8D49AB-00F5-0C4D-B220-5407AB279169}" dt="2021-12-10T14:40:11.556" v="6260" actId="700"/>
          <ac:spMkLst>
            <pc:docMk/>
            <pc:sldMk cId="1310799514" sldId="267"/>
            <ac:spMk id="2" creationId="{8DF4F946-A7AA-44A4-B2E7-EA4FBBF6B378}"/>
          </ac:spMkLst>
        </pc:spChg>
        <pc:spChg chg="del mod ord">
          <ac:chgData name="Yosel De la Torre Guillen" userId="153c8a3cd77748b9" providerId="LiveId" clId="{ED8D49AB-00F5-0C4D-B220-5407AB279169}" dt="2021-12-10T14:40:11.556" v="6260" actId="700"/>
          <ac:spMkLst>
            <pc:docMk/>
            <pc:sldMk cId="1310799514" sldId="267"/>
            <ac:spMk id="3" creationId="{5C46E039-3F8C-4A30-BB1C-947425595BBB}"/>
          </ac:spMkLst>
        </pc:spChg>
        <pc:spChg chg="del mod">
          <ac:chgData name="Yosel De la Torre Guillen" userId="153c8a3cd77748b9" providerId="LiveId" clId="{ED8D49AB-00F5-0C4D-B220-5407AB279169}" dt="2021-12-10T14:40:11.556" v="6260" actId="700"/>
          <ac:spMkLst>
            <pc:docMk/>
            <pc:sldMk cId="1310799514" sldId="267"/>
            <ac:spMk id="4" creationId="{F1268E11-3EEA-40FB-8BB1-60A83C228A86}"/>
          </ac:spMkLst>
        </pc:spChg>
        <pc:spChg chg="add mod ord">
          <ac:chgData name="Yosel De la Torre Guillen" userId="153c8a3cd77748b9" providerId="LiveId" clId="{ED8D49AB-00F5-0C4D-B220-5407AB279169}" dt="2021-12-10T14:40:36.520" v="6281" actId="20577"/>
          <ac:spMkLst>
            <pc:docMk/>
            <pc:sldMk cId="1310799514" sldId="267"/>
            <ac:spMk id="5" creationId="{EF69F126-9636-3E41-A309-91F85F35DA81}"/>
          </ac:spMkLst>
        </pc:spChg>
      </pc:sldChg>
      <pc:sldChg chg="modSp mod modNotesTx">
        <pc:chgData name="Yosel De la Torre Guillen" userId="153c8a3cd77748b9" providerId="LiveId" clId="{ED8D49AB-00F5-0C4D-B220-5407AB279169}" dt="2021-12-10T00:43:26.121" v="3400" actId="27636"/>
        <pc:sldMkLst>
          <pc:docMk/>
          <pc:sldMk cId="708435810" sldId="268"/>
        </pc:sldMkLst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708435810" sldId="268"/>
            <ac:spMk id="2" creationId="{8F406EC8-484B-4E6E-94DC-80B19B309DC4}"/>
          </ac:spMkLst>
        </pc:spChg>
        <pc:spChg chg="mod">
          <ac:chgData name="Yosel De la Torre Guillen" userId="153c8a3cd77748b9" providerId="LiveId" clId="{ED8D49AB-00F5-0C4D-B220-5407AB279169}" dt="2021-12-10T00:43:26.121" v="3400" actId="27636"/>
          <ac:spMkLst>
            <pc:docMk/>
            <pc:sldMk cId="708435810" sldId="268"/>
            <ac:spMk id="13" creationId="{D03C5D5A-DD89-4982-83CC-97EA177D3256}"/>
          </ac:spMkLst>
        </pc:spChg>
      </pc:sldChg>
      <pc:sldChg chg="addSp delSp modSp mod modNotesTx">
        <pc:chgData name="Yosel De la Torre Guillen" userId="153c8a3cd77748b9" providerId="LiveId" clId="{ED8D49AB-00F5-0C4D-B220-5407AB279169}" dt="2021-12-10T00:59:22.062" v="3503" actId="313"/>
        <pc:sldMkLst>
          <pc:docMk/>
          <pc:sldMk cId="1753246135" sldId="269"/>
        </pc:sldMkLst>
        <pc:spChg chg="mod">
          <ac:chgData name="Yosel De la Torre Guillen" userId="153c8a3cd77748b9" providerId="LiveId" clId="{ED8D49AB-00F5-0C4D-B220-5407AB279169}" dt="2021-12-10T00:59:15.967" v="3502" actId="790"/>
          <ac:spMkLst>
            <pc:docMk/>
            <pc:sldMk cId="1753246135" sldId="269"/>
            <ac:spMk id="2" creationId="{9E662127-2554-44AC-A5F6-9120E21AAF3F}"/>
          </ac:spMkLst>
        </pc:spChg>
        <pc:spChg chg="mod">
          <ac:chgData name="Yosel De la Torre Guillen" userId="153c8a3cd77748b9" providerId="LiveId" clId="{ED8D49AB-00F5-0C4D-B220-5407AB279169}" dt="2021-12-10T00:59:22.062" v="3503" actId="313"/>
          <ac:spMkLst>
            <pc:docMk/>
            <pc:sldMk cId="1753246135" sldId="269"/>
            <ac:spMk id="3" creationId="{5B42725F-D3DA-4FA3-950E-0E4DFD7A84FE}"/>
          </ac:spMkLst>
        </pc:spChg>
        <pc:spChg chg="del">
          <ac:chgData name="Yosel De la Torre Guillen" userId="153c8a3cd77748b9" providerId="LiveId" clId="{ED8D49AB-00F5-0C4D-B220-5407AB279169}" dt="2021-12-05T22:38:35.078" v="15" actId="478"/>
          <ac:spMkLst>
            <pc:docMk/>
            <pc:sldMk cId="1753246135" sldId="269"/>
            <ac:spMk id="4" creationId="{9166EAF9-6BF1-4F02-9039-16FAE52280D4}"/>
          </ac:spMkLst>
        </pc:spChg>
        <pc:spChg chg="mod">
          <ac:chgData name="Yosel De la Torre Guillen" userId="153c8a3cd77748b9" providerId="LiveId" clId="{ED8D49AB-00F5-0C4D-B220-5407AB279169}" dt="2021-12-06T15:10:58.204" v="2250" actId="14100"/>
          <ac:spMkLst>
            <pc:docMk/>
            <pc:sldMk cId="1753246135" sldId="269"/>
            <ac:spMk id="5" creationId="{1998689E-D39F-455C-9B51-1B49C6D2EBB8}"/>
          </ac:spMkLst>
        </pc:spChg>
        <pc:spChg chg="add del mod">
          <ac:chgData name="Yosel De la Torre Guillen" userId="153c8a3cd77748b9" providerId="LiveId" clId="{ED8D49AB-00F5-0C4D-B220-5407AB279169}" dt="2021-12-05T22:40:34.573" v="78"/>
          <ac:spMkLst>
            <pc:docMk/>
            <pc:sldMk cId="1753246135" sldId="269"/>
            <ac:spMk id="7" creationId="{1021A6B7-70DA-7A40-85C4-9FB4976F62B2}"/>
          </ac:spMkLst>
        </pc:spChg>
        <pc:spChg chg="mod topLvl">
          <ac:chgData name="Yosel De la Torre Guillen" userId="153c8a3cd77748b9" providerId="LiveId" clId="{ED8D49AB-00F5-0C4D-B220-5407AB279169}" dt="2021-12-06T14:58:31.418" v="1930" actId="164"/>
          <ac:spMkLst>
            <pc:docMk/>
            <pc:sldMk cId="1753246135" sldId="269"/>
            <ac:spMk id="10" creationId="{D15D198B-5A9F-453F-986C-44510C30250F}"/>
          </ac:spMkLst>
        </pc:spChg>
        <pc:spChg chg="mod">
          <ac:chgData name="Yosel De la Torre Guillen" userId="153c8a3cd77748b9" providerId="LiveId" clId="{ED8D49AB-00F5-0C4D-B220-5407AB279169}" dt="2021-12-05T23:33:59.548" v="1167" actId="1035"/>
          <ac:spMkLst>
            <pc:docMk/>
            <pc:sldMk cId="1753246135" sldId="269"/>
            <ac:spMk id="12" creationId="{1458D4A1-3302-4D93-A875-C016CB9E4BB7}"/>
          </ac:spMkLst>
        </pc:spChg>
        <pc:spChg chg="mod">
          <ac:chgData name="Yosel De la Torre Guillen" userId="153c8a3cd77748b9" providerId="LiveId" clId="{ED8D49AB-00F5-0C4D-B220-5407AB279169}" dt="2021-12-05T23:40:08.793" v="1229" actId="1076"/>
          <ac:spMkLst>
            <pc:docMk/>
            <pc:sldMk cId="1753246135" sldId="269"/>
            <ac:spMk id="13" creationId="{98500480-49DE-4210-ABFC-673ED163B259}"/>
          </ac:spMkLst>
        </pc:spChg>
        <pc:spChg chg="mod topLvl">
          <ac:chgData name="Yosel De la Torre Guillen" userId="153c8a3cd77748b9" providerId="LiveId" clId="{ED8D49AB-00F5-0C4D-B220-5407AB279169}" dt="2021-12-06T16:21:26.698" v="2285" actId="1035"/>
          <ac:spMkLst>
            <pc:docMk/>
            <pc:sldMk cId="1753246135" sldId="269"/>
            <ac:spMk id="14" creationId="{F0E6F45C-1CE0-4E6E-A005-365819E75CDD}"/>
          </ac:spMkLst>
        </pc:spChg>
        <pc:spChg chg="del mod topLvl">
          <ac:chgData name="Yosel De la Torre Guillen" userId="153c8a3cd77748b9" providerId="LiveId" clId="{ED8D49AB-00F5-0C4D-B220-5407AB279169}" dt="2021-12-06T14:57:54.230" v="1900" actId="478"/>
          <ac:spMkLst>
            <pc:docMk/>
            <pc:sldMk cId="1753246135" sldId="269"/>
            <ac:spMk id="16" creationId="{F91B651E-6BCE-43E5-903A-18243603B318}"/>
          </ac:spMkLst>
        </pc:spChg>
        <pc:spChg chg="mod topLvl">
          <ac:chgData name="Yosel De la Torre Guillen" userId="153c8a3cd77748b9" providerId="LiveId" clId="{ED8D49AB-00F5-0C4D-B220-5407AB279169}" dt="2021-12-05T23:26:34.896" v="921" actId="164"/>
          <ac:spMkLst>
            <pc:docMk/>
            <pc:sldMk cId="1753246135" sldId="269"/>
            <ac:spMk id="42" creationId="{665FFBBB-24E1-4FBB-9846-24F3D09324D0}"/>
          </ac:spMkLst>
        </pc:spChg>
        <pc:spChg chg="mod topLvl">
          <ac:chgData name="Yosel De la Torre Guillen" userId="153c8a3cd77748b9" providerId="LiveId" clId="{ED8D49AB-00F5-0C4D-B220-5407AB279169}" dt="2021-12-05T23:26:34.896" v="921" actId="164"/>
          <ac:spMkLst>
            <pc:docMk/>
            <pc:sldMk cId="1753246135" sldId="269"/>
            <ac:spMk id="45" creationId="{3867D069-D959-423E-AE84-6F4B43718B31}"/>
          </ac:spMkLst>
        </pc:spChg>
        <pc:spChg chg="mod topLvl">
          <ac:chgData name="Yosel De la Torre Guillen" userId="153c8a3cd77748b9" providerId="LiveId" clId="{ED8D49AB-00F5-0C4D-B220-5407AB279169}" dt="2021-12-06T16:21:37.158" v="2286" actId="1035"/>
          <ac:spMkLst>
            <pc:docMk/>
            <pc:sldMk cId="1753246135" sldId="269"/>
            <ac:spMk id="46" creationId="{8DAD69E9-58EB-447B-802D-D904B3096772}"/>
          </ac:spMkLst>
        </pc:spChg>
        <pc:spChg chg="del mod">
          <ac:chgData name="Yosel De la Torre Guillen" userId="153c8a3cd77748b9" providerId="LiveId" clId="{ED8D49AB-00F5-0C4D-B220-5407AB279169}" dt="2021-12-05T22:54:55.316" v="372" actId="478"/>
          <ac:spMkLst>
            <pc:docMk/>
            <pc:sldMk cId="1753246135" sldId="269"/>
            <ac:spMk id="47" creationId="{3193D2B9-66F5-437B-95A2-FF69BB939D92}"/>
          </ac:spMkLst>
        </pc:spChg>
        <pc:spChg chg="mod">
          <ac:chgData name="Yosel De la Torre Guillen" userId="153c8a3cd77748b9" providerId="LiveId" clId="{ED8D49AB-00F5-0C4D-B220-5407AB279169}" dt="2021-12-05T23:34:04.123" v="1178" actId="1036"/>
          <ac:spMkLst>
            <pc:docMk/>
            <pc:sldMk cId="1753246135" sldId="269"/>
            <ac:spMk id="48" creationId="{A67D9782-659B-403F-9262-38D5D9865644}"/>
          </ac:spMkLst>
        </pc:spChg>
        <pc:spChg chg="mod">
          <ac:chgData name="Yosel De la Torre Guillen" userId="153c8a3cd77748b9" providerId="LiveId" clId="{ED8D49AB-00F5-0C4D-B220-5407AB279169}" dt="2021-12-05T23:38:24.409" v="1201" actId="1076"/>
          <ac:spMkLst>
            <pc:docMk/>
            <pc:sldMk cId="1753246135" sldId="269"/>
            <ac:spMk id="51" creationId="{C23A0295-5F6F-4FC6-8883-908E95A027E6}"/>
          </ac:spMkLst>
        </pc:spChg>
        <pc:spChg chg="del">
          <ac:chgData name="Yosel De la Torre Guillen" userId="153c8a3cd77748b9" providerId="LiveId" clId="{ED8D49AB-00F5-0C4D-B220-5407AB279169}" dt="2021-12-05T22:36:41.301" v="6" actId="478"/>
          <ac:spMkLst>
            <pc:docMk/>
            <pc:sldMk cId="1753246135" sldId="269"/>
            <ac:spMk id="53" creationId="{9207B8BD-90DB-4810-8114-0A39F0849B5A}"/>
          </ac:spMkLst>
        </pc:spChg>
        <pc:spChg chg="mod topLvl">
          <ac:chgData name="Yosel De la Torre Guillen" userId="153c8a3cd77748b9" providerId="LiveId" clId="{ED8D49AB-00F5-0C4D-B220-5407AB279169}" dt="2021-12-06T14:54:21.126" v="1870" actId="164"/>
          <ac:spMkLst>
            <pc:docMk/>
            <pc:sldMk cId="1753246135" sldId="269"/>
            <ac:spMk id="56" creationId="{9152B3BC-8494-4E5C-A6C3-39E9A7A78605}"/>
          </ac:spMkLst>
        </pc:spChg>
        <pc:spChg chg="mod topLvl">
          <ac:chgData name="Yosel De la Torre Guillen" userId="153c8a3cd77748b9" providerId="LiveId" clId="{ED8D49AB-00F5-0C4D-B220-5407AB279169}" dt="2021-12-06T14:54:21.126" v="1870" actId="164"/>
          <ac:spMkLst>
            <pc:docMk/>
            <pc:sldMk cId="1753246135" sldId="269"/>
            <ac:spMk id="57" creationId="{5640097F-4F3A-46DF-AF88-805EF33A4D85}"/>
          </ac:spMkLst>
        </pc:spChg>
        <pc:spChg chg="del">
          <ac:chgData name="Yosel De la Torre Guillen" userId="153c8a3cd77748b9" providerId="LiveId" clId="{ED8D49AB-00F5-0C4D-B220-5407AB279169}" dt="2021-12-05T22:42:47.861" v="152" actId="478"/>
          <ac:spMkLst>
            <pc:docMk/>
            <pc:sldMk cId="1753246135" sldId="269"/>
            <ac:spMk id="58" creationId="{33C15C44-139F-4615-804D-8FE01CB324D1}"/>
          </ac:spMkLst>
        </pc:spChg>
        <pc:spChg chg="mod">
          <ac:chgData name="Yosel De la Torre Guillen" userId="153c8a3cd77748b9" providerId="LiveId" clId="{ED8D49AB-00F5-0C4D-B220-5407AB279169}" dt="2021-12-05T23:41:27.915" v="1234" actId="1076"/>
          <ac:spMkLst>
            <pc:docMk/>
            <pc:sldMk cId="1753246135" sldId="269"/>
            <ac:spMk id="60" creationId="{05B8E52E-CF9C-4623-8E05-D30C06C3C495}"/>
          </ac:spMkLst>
        </pc:spChg>
        <pc:spChg chg="mod">
          <ac:chgData name="Yosel De la Torre Guillen" userId="153c8a3cd77748b9" providerId="LiveId" clId="{ED8D49AB-00F5-0C4D-B220-5407AB279169}" dt="2021-12-05T23:40:48.845" v="1231" actId="1076"/>
          <ac:spMkLst>
            <pc:docMk/>
            <pc:sldMk cId="1753246135" sldId="269"/>
            <ac:spMk id="62" creationId="{774A876B-1822-4694-A8FD-70B4CC06BD32}"/>
          </ac:spMkLst>
        </pc:spChg>
        <pc:spChg chg="mod">
          <ac:chgData name="Yosel De la Torre Guillen" userId="153c8a3cd77748b9" providerId="LiveId" clId="{ED8D49AB-00F5-0C4D-B220-5407AB279169}" dt="2021-12-06T14:50:38.807" v="1845" actId="1076"/>
          <ac:spMkLst>
            <pc:docMk/>
            <pc:sldMk cId="1753246135" sldId="269"/>
            <ac:spMk id="64" creationId="{844A0367-B6A0-4B13-B2E1-519867996093}"/>
          </ac:spMkLst>
        </pc:spChg>
        <pc:spChg chg="mod">
          <ac:chgData name="Yosel De la Torre Guillen" userId="153c8a3cd77748b9" providerId="LiveId" clId="{ED8D49AB-00F5-0C4D-B220-5407AB279169}" dt="2021-12-05T23:38:24.409" v="1201" actId="1076"/>
          <ac:spMkLst>
            <pc:docMk/>
            <pc:sldMk cId="1753246135" sldId="269"/>
            <ac:spMk id="66" creationId="{56628523-7F3C-440A-B993-6E093849A0E8}"/>
          </ac:spMkLst>
        </pc:spChg>
        <pc:spChg chg="mod topLvl">
          <ac:chgData name="Yosel De la Torre Guillen" userId="153c8a3cd77748b9" providerId="LiveId" clId="{ED8D49AB-00F5-0C4D-B220-5407AB279169}" dt="2021-12-05T23:18:34.369" v="708" actId="164"/>
          <ac:spMkLst>
            <pc:docMk/>
            <pc:sldMk cId="1753246135" sldId="269"/>
            <ac:spMk id="68" creationId="{2A6B4DB0-8955-4489-B2C3-09FEE6E02FAE}"/>
          </ac:spMkLst>
        </pc:spChg>
        <pc:spChg chg="mod topLvl">
          <ac:chgData name="Yosel De la Torre Guillen" userId="153c8a3cd77748b9" providerId="LiveId" clId="{ED8D49AB-00F5-0C4D-B220-5407AB279169}" dt="2021-12-05T23:18:34.369" v="708" actId="164"/>
          <ac:spMkLst>
            <pc:docMk/>
            <pc:sldMk cId="1753246135" sldId="269"/>
            <ac:spMk id="70" creationId="{DA6E9449-B717-48BE-965A-1EBE10BA1F36}"/>
          </ac:spMkLst>
        </pc:spChg>
        <pc:spChg chg="mod topLvl">
          <ac:chgData name="Yosel De la Torre Guillen" userId="153c8a3cd77748b9" providerId="LiveId" clId="{ED8D49AB-00F5-0C4D-B220-5407AB279169}" dt="2021-12-06T01:23:46.726" v="1251" actId="1035"/>
          <ac:spMkLst>
            <pc:docMk/>
            <pc:sldMk cId="1753246135" sldId="269"/>
            <ac:spMk id="71" creationId="{B0D2C9B9-5C09-49B3-94C3-2910F09BA5C7}"/>
          </ac:spMkLst>
        </pc:spChg>
        <pc:spChg chg="mod topLvl">
          <ac:chgData name="Yosel De la Torre Guillen" userId="153c8a3cd77748b9" providerId="LiveId" clId="{ED8D49AB-00F5-0C4D-B220-5407AB279169}" dt="2021-12-05T23:18:34.369" v="708" actId="164"/>
          <ac:spMkLst>
            <pc:docMk/>
            <pc:sldMk cId="1753246135" sldId="269"/>
            <ac:spMk id="72" creationId="{564F92FA-E6A0-45CF-ABB4-5E552EE7D7FE}"/>
          </ac:spMkLst>
        </pc:spChg>
        <pc:spChg chg="add mod topLvl">
          <ac:chgData name="Yosel De la Torre Guillen" userId="153c8a3cd77748b9" providerId="LiveId" clId="{ED8D49AB-00F5-0C4D-B220-5407AB279169}" dt="2021-12-06T14:54:21.126" v="1870" actId="164"/>
          <ac:spMkLst>
            <pc:docMk/>
            <pc:sldMk cId="1753246135" sldId="269"/>
            <ac:spMk id="74" creationId="{611C4B41-12A5-D94B-BB4B-48BDD34ADDC2}"/>
          </ac:spMkLst>
        </pc:spChg>
        <pc:spChg chg="mod">
          <ac:chgData name="Yosel De la Torre Guillen" userId="153c8a3cd77748b9" providerId="LiveId" clId="{ED8D49AB-00F5-0C4D-B220-5407AB279169}" dt="2021-12-05T23:34:19.655" v="1190" actId="1035"/>
          <ac:spMkLst>
            <pc:docMk/>
            <pc:sldMk cId="1753246135" sldId="269"/>
            <ac:spMk id="75" creationId="{39FFE4BC-8763-4557-86C6-DFB1304B1BB3}"/>
          </ac:spMkLst>
        </pc:spChg>
        <pc:spChg chg="mod topLvl">
          <ac:chgData name="Yosel De la Torre Guillen" userId="153c8a3cd77748b9" providerId="LiveId" clId="{ED8D49AB-00F5-0C4D-B220-5407AB279169}" dt="2021-12-05T23:18:34.369" v="708" actId="164"/>
          <ac:spMkLst>
            <pc:docMk/>
            <pc:sldMk cId="1753246135" sldId="269"/>
            <ac:spMk id="76" creationId="{DD46E47E-2416-4FC3-AEB9-F1D94531AB5D}"/>
          </ac:spMkLst>
        </pc:spChg>
        <pc:spChg chg="add mod topLvl">
          <ac:chgData name="Yosel De la Torre Guillen" userId="153c8a3cd77748b9" providerId="LiveId" clId="{ED8D49AB-00F5-0C4D-B220-5407AB279169}" dt="2021-12-06T14:58:31.418" v="1930" actId="164"/>
          <ac:spMkLst>
            <pc:docMk/>
            <pc:sldMk cId="1753246135" sldId="269"/>
            <ac:spMk id="79" creationId="{18ED2CE0-5E74-1B45-80AC-C6F1BC73988C}"/>
          </ac:spMkLst>
        </pc:spChg>
        <pc:spChg chg="add mod topLvl">
          <ac:chgData name="Yosel De la Torre Guillen" userId="153c8a3cd77748b9" providerId="LiveId" clId="{ED8D49AB-00F5-0C4D-B220-5407AB279169}" dt="2021-12-06T14:58:31.418" v="1930" actId="164"/>
          <ac:spMkLst>
            <pc:docMk/>
            <pc:sldMk cId="1753246135" sldId="269"/>
            <ac:spMk id="80" creationId="{98BD7EEE-A7E8-F443-8A43-49CD8FCF4B7A}"/>
          </ac:spMkLst>
        </pc:spChg>
        <pc:spChg chg="add del mod topLvl">
          <ac:chgData name="Yosel De la Torre Guillen" userId="153c8a3cd77748b9" providerId="LiveId" clId="{ED8D49AB-00F5-0C4D-B220-5407AB279169}" dt="2021-12-06T14:53:37.831" v="1849" actId="478"/>
          <ac:spMkLst>
            <pc:docMk/>
            <pc:sldMk cId="1753246135" sldId="269"/>
            <ac:spMk id="82" creationId="{CC289788-6FB4-C44A-BD63-2323436C3976}"/>
          </ac:spMkLst>
        </pc:spChg>
        <pc:spChg chg="add mod topLvl">
          <ac:chgData name="Yosel De la Torre Guillen" userId="153c8a3cd77748b9" providerId="LiveId" clId="{ED8D49AB-00F5-0C4D-B220-5407AB279169}" dt="2021-12-06T14:54:21.126" v="1870" actId="164"/>
          <ac:spMkLst>
            <pc:docMk/>
            <pc:sldMk cId="1753246135" sldId="269"/>
            <ac:spMk id="84" creationId="{CB2A026A-785C-C249-A1B2-5FD40A2C4B96}"/>
          </ac:spMkLst>
        </pc:spChg>
        <pc:spChg chg="add mod topLvl">
          <ac:chgData name="Yosel De la Torre Guillen" userId="153c8a3cd77748b9" providerId="LiveId" clId="{ED8D49AB-00F5-0C4D-B220-5407AB279169}" dt="2021-12-05T23:26:34.896" v="921" actId="164"/>
          <ac:spMkLst>
            <pc:docMk/>
            <pc:sldMk cId="1753246135" sldId="269"/>
            <ac:spMk id="86" creationId="{8F9E02EE-D087-4947-92AF-32703B48FF56}"/>
          </ac:spMkLst>
        </pc:spChg>
        <pc:spChg chg="add mod topLvl">
          <ac:chgData name="Yosel De la Torre Guillen" userId="153c8a3cd77748b9" providerId="LiveId" clId="{ED8D49AB-00F5-0C4D-B220-5407AB279169}" dt="2021-12-06T14:54:21.126" v="1870" actId="164"/>
          <ac:spMkLst>
            <pc:docMk/>
            <pc:sldMk cId="1753246135" sldId="269"/>
            <ac:spMk id="88" creationId="{D5212E05-6F03-3D46-A1CB-8BE3F54A88F5}"/>
          </ac:spMkLst>
        </pc:spChg>
        <pc:grpChg chg="add del mod">
          <ac:chgData name="Yosel De la Torre Guillen" userId="153c8a3cd77748b9" providerId="LiveId" clId="{ED8D49AB-00F5-0C4D-B220-5407AB279169}" dt="2021-12-05T23:20:58.197" v="711" actId="165"/>
          <ac:grpSpMkLst>
            <pc:docMk/>
            <pc:sldMk cId="1753246135" sldId="269"/>
            <ac:grpSpMk id="8" creationId="{B1278CBB-476A-714D-9D81-31779740A00F}"/>
          </ac:grpSpMkLst>
        </pc:grpChg>
        <pc:grpChg chg="add del mod">
          <ac:chgData name="Yosel De la Torre Guillen" userId="153c8a3cd77748b9" providerId="LiveId" clId="{ED8D49AB-00F5-0C4D-B220-5407AB279169}" dt="2021-12-05T23:12:25.117" v="628" actId="165"/>
          <ac:grpSpMkLst>
            <pc:docMk/>
            <pc:sldMk cId="1753246135" sldId="269"/>
            <ac:grpSpMk id="9" creationId="{985CE66B-557F-184D-A345-B7E73F3720FB}"/>
          </ac:grpSpMkLst>
        </pc:grpChg>
        <pc:grpChg chg="add del mod">
          <ac:chgData name="Yosel De la Torre Guillen" userId="153c8a3cd77748b9" providerId="LiveId" clId="{ED8D49AB-00F5-0C4D-B220-5407AB279169}" dt="2021-12-05T23:24:22.918" v="814" actId="165"/>
          <ac:grpSpMkLst>
            <pc:docMk/>
            <pc:sldMk cId="1753246135" sldId="269"/>
            <ac:grpSpMk id="11" creationId="{9EE43A19-C0EE-E04C-97EE-C0607E34504D}"/>
          </ac:grpSpMkLst>
        </pc:grpChg>
        <pc:grpChg chg="add del mod">
          <ac:chgData name="Yosel De la Torre Guillen" userId="153c8a3cd77748b9" providerId="LiveId" clId="{ED8D49AB-00F5-0C4D-B220-5407AB279169}" dt="2021-12-05T23:09:05.701" v="515" actId="165"/>
          <ac:grpSpMkLst>
            <pc:docMk/>
            <pc:sldMk cId="1753246135" sldId="269"/>
            <ac:grpSpMk id="15" creationId="{654F5A13-7723-0247-811E-22523C4F0593}"/>
          </ac:grpSpMkLst>
        </pc:grpChg>
        <pc:grpChg chg="add del mod">
          <ac:chgData name="Yosel De la Torre Guillen" userId="153c8a3cd77748b9" providerId="LiveId" clId="{ED8D49AB-00F5-0C4D-B220-5407AB279169}" dt="2021-12-06T14:53:26.139" v="1847" actId="165"/>
          <ac:grpSpMkLst>
            <pc:docMk/>
            <pc:sldMk cId="1753246135" sldId="269"/>
            <ac:grpSpMk id="30" creationId="{BAC59259-B439-154C-AB14-00C1263C376A}"/>
          </ac:grpSpMkLst>
        </pc:grpChg>
        <pc:grpChg chg="add mod">
          <ac:chgData name="Yosel De la Torre Guillen" userId="153c8a3cd77748b9" providerId="LiveId" clId="{ED8D49AB-00F5-0C4D-B220-5407AB279169}" dt="2021-12-06T15:27:21.933" v="2283" actId="1036"/>
          <ac:grpSpMkLst>
            <pc:docMk/>
            <pc:sldMk cId="1753246135" sldId="269"/>
            <ac:grpSpMk id="32" creationId="{0839F29E-972C-0947-B33D-53810537C120}"/>
          </ac:grpSpMkLst>
        </pc:grpChg>
        <pc:grpChg chg="add del mod">
          <ac:chgData name="Yosel De la Torre Guillen" userId="153c8a3cd77748b9" providerId="LiveId" clId="{ED8D49AB-00F5-0C4D-B220-5407AB279169}" dt="2021-12-06T14:57:48.373" v="1899" actId="165"/>
          <ac:grpSpMkLst>
            <pc:docMk/>
            <pc:sldMk cId="1753246135" sldId="269"/>
            <ac:grpSpMk id="33" creationId="{5E073A11-38ED-B44E-A4D3-0F52DB03DD96}"/>
          </ac:grpSpMkLst>
        </pc:grpChg>
        <pc:grpChg chg="add mod">
          <ac:chgData name="Yosel De la Torre Guillen" userId="153c8a3cd77748b9" providerId="LiveId" clId="{ED8D49AB-00F5-0C4D-B220-5407AB279169}" dt="2021-12-06T14:58:36.843" v="1939" actId="1035"/>
          <ac:grpSpMkLst>
            <pc:docMk/>
            <pc:sldMk cId="1753246135" sldId="269"/>
            <ac:grpSpMk id="34" creationId="{7BA4418B-6928-8648-BEF3-1CC05FDFC5F5}"/>
          </ac:grpSpMkLst>
        </pc:grpChg>
        <pc:grpChg chg="add mod">
          <ac:chgData name="Yosel De la Torre Guillen" userId="153c8a3cd77748b9" providerId="LiveId" clId="{ED8D49AB-00F5-0C4D-B220-5407AB279169}" dt="2021-12-06T14:59:00.661" v="1971" actId="1036"/>
          <ac:grpSpMkLst>
            <pc:docMk/>
            <pc:sldMk cId="1753246135" sldId="269"/>
            <ac:grpSpMk id="134" creationId="{05C71D92-BDCC-B847-9440-7B5D75E7C0A0}"/>
          </ac:grpSpMkLst>
        </pc:grpChg>
        <pc:grpChg chg="add mod">
          <ac:chgData name="Yosel De la Torre Guillen" userId="153c8a3cd77748b9" providerId="LiveId" clId="{ED8D49AB-00F5-0C4D-B220-5407AB279169}" dt="2021-12-06T14:58:45.592" v="1953" actId="1036"/>
          <ac:grpSpMkLst>
            <pc:docMk/>
            <pc:sldMk cId="1753246135" sldId="269"/>
            <ac:grpSpMk id="135" creationId="{75B868DF-92A5-8642-8634-27FF5A220CF4}"/>
          </ac:grpSpMkLst>
        </pc:grpChg>
        <pc:picChg chg="mod topLvl">
          <ac:chgData name="Yosel De la Torre Guillen" userId="153c8a3cd77748b9" providerId="LiveId" clId="{ED8D49AB-00F5-0C4D-B220-5407AB279169}" dt="2021-12-06T14:58:31.418" v="1930" actId="164"/>
          <ac:picMkLst>
            <pc:docMk/>
            <pc:sldMk cId="1753246135" sldId="269"/>
            <ac:picMk id="6" creationId="{9CAFC7AF-291C-4D53-9F37-DF2F3BE00E3C}"/>
          </ac:picMkLst>
        </pc:picChg>
        <pc:picChg chg="mod topLvl">
          <ac:chgData name="Yosel De la Torre Guillen" userId="153c8a3cd77748b9" providerId="LiveId" clId="{ED8D49AB-00F5-0C4D-B220-5407AB279169}" dt="2021-12-06T14:58:31.418" v="1930" actId="164"/>
          <ac:picMkLst>
            <pc:docMk/>
            <pc:sldMk cId="1753246135" sldId="269"/>
            <ac:picMk id="22" creationId="{7AFC40DF-90C6-465C-A343-8AB10A2744BD}"/>
          </ac:picMkLst>
        </pc:picChg>
        <pc:picChg chg="mod topLvl">
          <ac:chgData name="Yosel De la Torre Guillen" userId="153c8a3cd77748b9" providerId="LiveId" clId="{ED8D49AB-00F5-0C4D-B220-5407AB279169}" dt="2021-12-05T23:26:34.896" v="921" actId="164"/>
          <ac:picMkLst>
            <pc:docMk/>
            <pc:sldMk cId="1753246135" sldId="269"/>
            <ac:picMk id="31" creationId="{12BC3C49-B30F-404A-A7D3-87366098535D}"/>
          </ac:picMkLst>
        </pc:picChg>
        <pc:picChg chg="mod topLvl">
          <ac:chgData name="Yosel De la Torre Guillen" userId="153c8a3cd77748b9" providerId="LiveId" clId="{ED8D49AB-00F5-0C4D-B220-5407AB279169}" dt="2021-12-05T23:26:34.896" v="921" actId="164"/>
          <ac:picMkLst>
            <pc:docMk/>
            <pc:sldMk cId="1753246135" sldId="269"/>
            <ac:picMk id="43" creationId="{35223543-19C8-4DCC-AA54-A67A417BCB38}"/>
          </ac:picMkLst>
        </pc:picChg>
        <pc:picChg chg="del mod topLvl">
          <ac:chgData name="Yosel De la Torre Guillen" userId="153c8a3cd77748b9" providerId="LiveId" clId="{ED8D49AB-00F5-0C4D-B220-5407AB279169}" dt="2021-12-06T14:57:54.230" v="1900" actId="478"/>
          <ac:picMkLst>
            <pc:docMk/>
            <pc:sldMk cId="1753246135" sldId="269"/>
            <ac:picMk id="49" creationId="{21E70C34-F264-4997-908A-A927FAD3F29D}"/>
          </ac:picMkLst>
        </pc:picChg>
        <pc:picChg chg="del">
          <ac:chgData name="Yosel De la Torre Guillen" userId="153c8a3cd77748b9" providerId="LiveId" clId="{ED8D49AB-00F5-0C4D-B220-5407AB279169}" dt="2021-12-05T22:54:55.316" v="372" actId="478"/>
          <ac:picMkLst>
            <pc:docMk/>
            <pc:sldMk cId="1753246135" sldId="269"/>
            <ac:picMk id="50" creationId="{808B11FF-10B2-41B7-B79E-D14BD2836D14}"/>
          </ac:picMkLst>
        </pc:picChg>
        <pc:picChg chg="mod">
          <ac:chgData name="Yosel De la Torre Guillen" userId="153c8a3cd77748b9" providerId="LiveId" clId="{ED8D49AB-00F5-0C4D-B220-5407AB279169}" dt="2021-12-05T23:38:24.409" v="1201" actId="1076"/>
          <ac:picMkLst>
            <pc:docMk/>
            <pc:sldMk cId="1753246135" sldId="269"/>
            <ac:picMk id="52" creationId="{56C6CBB9-BB73-4F3B-9B5D-76668DCE8AA9}"/>
          </ac:picMkLst>
        </pc:picChg>
        <pc:picChg chg="mod topLvl">
          <ac:chgData name="Yosel De la Torre Guillen" userId="153c8a3cd77748b9" providerId="LiveId" clId="{ED8D49AB-00F5-0C4D-B220-5407AB279169}" dt="2021-12-06T14:54:21.126" v="1870" actId="164"/>
          <ac:picMkLst>
            <pc:docMk/>
            <pc:sldMk cId="1753246135" sldId="269"/>
            <ac:picMk id="54" creationId="{644CBE99-16AE-4D55-8EB1-B49CD303D38D}"/>
          </ac:picMkLst>
        </pc:picChg>
        <pc:picChg chg="mod topLvl">
          <ac:chgData name="Yosel De la Torre Guillen" userId="153c8a3cd77748b9" providerId="LiveId" clId="{ED8D49AB-00F5-0C4D-B220-5407AB279169}" dt="2021-12-06T14:54:21.126" v="1870" actId="164"/>
          <ac:picMkLst>
            <pc:docMk/>
            <pc:sldMk cId="1753246135" sldId="269"/>
            <ac:picMk id="55" creationId="{4E4DE83C-7805-4C71-BCBE-B7B5F8B8F4A9}"/>
          </ac:picMkLst>
        </pc:picChg>
        <pc:picChg chg="del">
          <ac:chgData name="Yosel De la Torre Guillen" userId="153c8a3cd77748b9" providerId="LiveId" clId="{ED8D49AB-00F5-0C4D-B220-5407AB279169}" dt="2021-12-05T22:42:47.861" v="152" actId="478"/>
          <ac:picMkLst>
            <pc:docMk/>
            <pc:sldMk cId="1753246135" sldId="269"/>
            <ac:picMk id="59" creationId="{2EE7EF5A-2C56-4A3E-B229-901E48DFE4FD}"/>
          </ac:picMkLst>
        </pc:picChg>
        <pc:picChg chg="mod">
          <ac:chgData name="Yosel De la Torre Guillen" userId="153c8a3cd77748b9" providerId="LiveId" clId="{ED8D49AB-00F5-0C4D-B220-5407AB279169}" dt="2021-12-05T23:41:27.915" v="1234" actId="1076"/>
          <ac:picMkLst>
            <pc:docMk/>
            <pc:sldMk cId="1753246135" sldId="269"/>
            <ac:picMk id="61" creationId="{451631C5-42AB-4403-BB1D-AEE3729FC0F4}"/>
          </ac:picMkLst>
        </pc:picChg>
        <pc:picChg chg="mod">
          <ac:chgData name="Yosel De la Torre Guillen" userId="153c8a3cd77748b9" providerId="LiveId" clId="{ED8D49AB-00F5-0C4D-B220-5407AB279169}" dt="2021-12-05T23:40:48.845" v="1231" actId="1076"/>
          <ac:picMkLst>
            <pc:docMk/>
            <pc:sldMk cId="1753246135" sldId="269"/>
            <ac:picMk id="63" creationId="{795B8490-39F6-40A3-83D8-1245F7E7FF26}"/>
          </ac:picMkLst>
        </pc:picChg>
        <pc:picChg chg="mod">
          <ac:chgData name="Yosel De la Torre Guillen" userId="153c8a3cd77748b9" providerId="LiveId" clId="{ED8D49AB-00F5-0C4D-B220-5407AB279169}" dt="2021-12-06T14:50:44.442" v="1846" actId="1076"/>
          <ac:picMkLst>
            <pc:docMk/>
            <pc:sldMk cId="1753246135" sldId="269"/>
            <ac:picMk id="65" creationId="{F7B65A6D-6248-449C-AFDF-A6409CE8D064}"/>
          </ac:picMkLst>
        </pc:picChg>
        <pc:picChg chg="mod">
          <ac:chgData name="Yosel De la Torre Guillen" userId="153c8a3cd77748b9" providerId="LiveId" clId="{ED8D49AB-00F5-0C4D-B220-5407AB279169}" dt="2021-12-05T23:38:24.409" v="1201" actId="1076"/>
          <ac:picMkLst>
            <pc:docMk/>
            <pc:sldMk cId="1753246135" sldId="269"/>
            <ac:picMk id="67" creationId="{F62351E4-99DF-4816-A1F5-385D0EE816EB}"/>
          </ac:picMkLst>
        </pc:picChg>
        <pc:picChg chg="mod topLvl">
          <ac:chgData name="Yosel De la Torre Guillen" userId="153c8a3cd77748b9" providerId="LiveId" clId="{ED8D49AB-00F5-0C4D-B220-5407AB279169}" dt="2021-12-05T23:18:34.369" v="708" actId="164"/>
          <ac:picMkLst>
            <pc:docMk/>
            <pc:sldMk cId="1753246135" sldId="269"/>
            <ac:picMk id="69" creationId="{B6FC3434-A057-4EFF-9129-7256DC3C3273}"/>
          </ac:picMkLst>
        </pc:picChg>
        <pc:picChg chg="mod topLvl">
          <ac:chgData name="Yosel De la Torre Guillen" userId="153c8a3cd77748b9" providerId="LiveId" clId="{ED8D49AB-00F5-0C4D-B220-5407AB279169}" dt="2021-12-05T23:18:34.369" v="708" actId="164"/>
          <ac:picMkLst>
            <pc:docMk/>
            <pc:sldMk cId="1753246135" sldId="269"/>
            <ac:picMk id="73" creationId="{EF0CBFD7-5CCC-4642-9E43-91540E8DECA4}"/>
          </ac:picMkLst>
        </pc:picChg>
        <pc:picChg chg="mod topLvl">
          <ac:chgData name="Yosel De la Torre Guillen" userId="153c8a3cd77748b9" providerId="LiveId" clId="{ED8D49AB-00F5-0C4D-B220-5407AB279169}" dt="2021-12-05T23:18:34.369" v="708" actId="164"/>
          <ac:picMkLst>
            <pc:docMk/>
            <pc:sldMk cId="1753246135" sldId="269"/>
            <ac:picMk id="77" creationId="{46A14B5A-8950-4D5A-8FF5-CBF37A1EE991}"/>
          </ac:picMkLst>
        </pc:picChg>
        <pc:picChg chg="mod topLvl">
          <ac:chgData name="Yosel De la Torre Guillen" userId="153c8a3cd77748b9" providerId="LiveId" clId="{ED8D49AB-00F5-0C4D-B220-5407AB279169}" dt="2021-12-05T23:18:34.369" v="708" actId="164"/>
          <ac:picMkLst>
            <pc:docMk/>
            <pc:sldMk cId="1753246135" sldId="269"/>
            <ac:picMk id="78" creationId="{C7CE7D67-E271-4866-A218-0E4198E987DF}"/>
          </ac:picMkLst>
        </pc:picChg>
        <pc:picChg chg="add mod topLvl">
          <ac:chgData name="Yosel De la Torre Guillen" userId="153c8a3cd77748b9" providerId="LiveId" clId="{ED8D49AB-00F5-0C4D-B220-5407AB279169}" dt="2021-12-06T14:58:31.418" v="1930" actId="164"/>
          <ac:picMkLst>
            <pc:docMk/>
            <pc:sldMk cId="1753246135" sldId="269"/>
            <ac:picMk id="81" creationId="{4590AC46-F330-264F-BA15-74399B99CA4A}"/>
          </ac:picMkLst>
        </pc:picChg>
        <pc:picChg chg="add del mod topLvl">
          <ac:chgData name="Yosel De la Torre Guillen" userId="153c8a3cd77748b9" providerId="LiveId" clId="{ED8D49AB-00F5-0C4D-B220-5407AB279169}" dt="2021-12-06T14:53:40.102" v="1850" actId="478"/>
          <ac:picMkLst>
            <pc:docMk/>
            <pc:sldMk cId="1753246135" sldId="269"/>
            <ac:picMk id="83" creationId="{C3EBF0A0-F789-F944-BA6A-341FEDB582C3}"/>
          </ac:picMkLst>
        </pc:picChg>
        <pc:picChg chg="add mod topLvl">
          <ac:chgData name="Yosel De la Torre Guillen" userId="153c8a3cd77748b9" providerId="LiveId" clId="{ED8D49AB-00F5-0C4D-B220-5407AB279169}" dt="2021-12-06T14:54:21.126" v="1870" actId="164"/>
          <ac:picMkLst>
            <pc:docMk/>
            <pc:sldMk cId="1753246135" sldId="269"/>
            <ac:picMk id="85" creationId="{DF466B04-D785-224F-9944-08D9224D8F58}"/>
          </ac:picMkLst>
        </pc:picChg>
        <pc:picChg chg="add mod topLvl">
          <ac:chgData name="Yosel De la Torre Guillen" userId="153c8a3cd77748b9" providerId="LiveId" clId="{ED8D49AB-00F5-0C4D-B220-5407AB279169}" dt="2021-12-05T23:26:34.896" v="921" actId="164"/>
          <ac:picMkLst>
            <pc:docMk/>
            <pc:sldMk cId="1753246135" sldId="269"/>
            <ac:picMk id="87" creationId="{95D4C2F5-F1E3-4540-8CBF-2861065C3F4F}"/>
          </ac:picMkLst>
        </pc:picChg>
        <pc:picChg chg="add mod topLvl">
          <ac:chgData name="Yosel De la Torre Guillen" userId="153c8a3cd77748b9" providerId="LiveId" clId="{ED8D49AB-00F5-0C4D-B220-5407AB279169}" dt="2021-12-06T14:54:21.126" v="1870" actId="164"/>
          <ac:picMkLst>
            <pc:docMk/>
            <pc:sldMk cId="1753246135" sldId="269"/>
            <ac:picMk id="89" creationId="{4F8FE075-6EBF-A643-88E8-8DA0103F5CA1}"/>
          </ac:picMkLst>
        </pc:picChg>
        <pc:cxnChg chg="add del mod">
          <ac:chgData name="Yosel De la Torre Guillen" userId="153c8a3cd77748b9" providerId="LiveId" clId="{ED8D49AB-00F5-0C4D-B220-5407AB279169}" dt="2021-12-05T23:38:58.776" v="1203" actId="478"/>
          <ac:cxnSpMkLst>
            <pc:docMk/>
            <pc:sldMk cId="1753246135" sldId="269"/>
            <ac:cxnSpMk id="18" creationId="{E6C26FDF-191F-F742-B408-D8D1169BF20E}"/>
          </ac:cxnSpMkLst>
        </pc:cxnChg>
        <pc:cxnChg chg="add del mod">
          <ac:chgData name="Yosel De la Torre Guillen" userId="153c8a3cd77748b9" providerId="LiveId" clId="{ED8D49AB-00F5-0C4D-B220-5407AB279169}" dt="2021-12-05T23:39:30.567" v="1207" actId="478"/>
          <ac:cxnSpMkLst>
            <pc:docMk/>
            <pc:sldMk cId="1753246135" sldId="269"/>
            <ac:cxnSpMk id="20" creationId="{6A180B68-0BEA-B445-949B-1541F882AA4E}"/>
          </ac:cxnSpMkLst>
        </pc:cxnChg>
        <pc:cxnChg chg="add del mod">
          <ac:chgData name="Yosel De la Torre Guillen" userId="153c8a3cd77748b9" providerId="LiveId" clId="{ED8D49AB-00F5-0C4D-B220-5407AB279169}" dt="2021-12-05T23:39:32.678" v="1208" actId="478"/>
          <ac:cxnSpMkLst>
            <pc:docMk/>
            <pc:sldMk cId="1753246135" sldId="269"/>
            <ac:cxnSpMk id="24" creationId="{B06F270C-0BBF-9D4D-8FF6-FA7F7EDF8898}"/>
          </ac:cxnSpMkLst>
        </pc:cxnChg>
        <pc:cxnChg chg="add del mod">
          <ac:chgData name="Yosel De la Torre Guillen" userId="153c8a3cd77748b9" providerId="LiveId" clId="{ED8D49AB-00F5-0C4D-B220-5407AB279169}" dt="2021-12-05T23:28:07.837" v="970" actId="478"/>
          <ac:cxnSpMkLst>
            <pc:docMk/>
            <pc:sldMk cId="1753246135" sldId="269"/>
            <ac:cxnSpMk id="26" creationId="{B5D9273C-F499-1F4C-A9A4-D7B873BC9F9D}"/>
          </ac:cxnSpMkLst>
        </pc:cxnChg>
        <pc:cxnChg chg="add del mod">
          <ac:chgData name="Yosel De la Torre Guillen" userId="153c8a3cd77748b9" providerId="LiveId" clId="{ED8D49AB-00F5-0C4D-B220-5407AB279169}" dt="2021-12-05T23:28:10.357" v="971" actId="478"/>
          <ac:cxnSpMkLst>
            <pc:docMk/>
            <pc:sldMk cId="1753246135" sldId="269"/>
            <ac:cxnSpMk id="29" creationId="{2325D1DF-DA5F-1846-8249-2EB2EC2A6507}"/>
          </ac:cxnSpMkLst>
        </pc:cxnChg>
        <pc:cxnChg chg="add del mod">
          <ac:chgData name="Yosel De la Torre Guillen" userId="153c8a3cd77748b9" providerId="LiveId" clId="{ED8D49AB-00F5-0C4D-B220-5407AB279169}" dt="2021-12-05T23:33:28.346" v="1148" actId="478"/>
          <ac:cxnSpMkLst>
            <pc:docMk/>
            <pc:sldMk cId="1753246135" sldId="269"/>
            <ac:cxnSpMk id="39" creationId="{DFB74060-5BE9-5B48-A954-C5EF84EB1666}"/>
          </ac:cxnSpMkLst>
        </pc:cxnChg>
        <pc:cxnChg chg="add mod">
          <ac:chgData name="Yosel De la Torre Guillen" userId="153c8a3cd77748b9" providerId="LiveId" clId="{ED8D49AB-00F5-0C4D-B220-5407AB279169}" dt="2021-12-05T23:34:04.123" v="1178" actId="1036"/>
          <ac:cxnSpMkLst>
            <pc:docMk/>
            <pc:sldMk cId="1753246135" sldId="269"/>
            <ac:cxnSpMk id="41" creationId="{CB862B75-2080-3043-85C3-78C175CD2CFD}"/>
          </ac:cxnSpMkLst>
        </pc:cxnChg>
        <pc:cxnChg chg="add mod">
          <ac:chgData name="Yosel De la Torre Guillen" userId="153c8a3cd77748b9" providerId="LiveId" clId="{ED8D49AB-00F5-0C4D-B220-5407AB279169}" dt="2021-12-06T16:21:37.158" v="2286" actId="1035"/>
          <ac:cxnSpMkLst>
            <pc:docMk/>
            <pc:sldMk cId="1753246135" sldId="269"/>
            <ac:cxnSpMk id="90" creationId="{31E550E8-ED15-8846-B40A-0548172CA1C4}"/>
          </ac:cxnSpMkLst>
        </pc:cxnChg>
        <pc:cxnChg chg="add mod">
          <ac:chgData name="Yosel De la Torre Guillen" userId="153c8a3cd77748b9" providerId="LiveId" clId="{ED8D49AB-00F5-0C4D-B220-5407AB279169}" dt="2021-12-06T14:59:00.661" v="1971" actId="1036"/>
          <ac:cxnSpMkLst>
            <pc:docMk/>
            <pc:sldMk cId="1753246135" sldId="269"/>
            <ac:cxnSpMk id="92" creationId="{3787CE2F-4753-E54F-AE74-7B81588256A4}"/>
          </ac:cxnSpMkLst>
        </pc:cxnChg>
        <pc:cxnChg chg="add del mod">
          <ac:chgData name="Yosel De la Torre Guillen" userId="153c8a3cd77748b9" providerId="LiveId" clId="{ED8D49AB-00F5-0C4D-B220-5407AB279169}" dt="2021-12-05T23:34:55.078" v="1192" actId="478"/>
          <ac:cxnSpMkLst>
            <pc:docMk/>
            <pc:sldMk cId="1753246135" sldId="269"/>
            <ac:cxnSpMk id="94" creationId="{FAF363B5-D78D-9941-BEA2-57927F153383}"/>
          </ac:cxnSpMkLst>
        </pc:cxnChg>
        <pc:cxnChg chg="add mod">
          <ac:chgData name="Yosel De la Torre Guillen" userId="153c8a3cd77748b9" providerId="LiveId" clId="{ED8D49AB-00F5-0C4D-B220-5407AB279169}" dt="2021-12-06T14:58:36.843" v="1939" actId="1035"/>
          <ac:cxnSpMkLst>
            <pc:docMk/>
            <pc:sldMk cId="1753246135" sldId="269"/>
            <ac:cxnSpMk id="96" creationId="{CA76E89F-1937-504E-99B1-AE274409F285}"/>
          </ac:cxnSpMkLst>
        </pc:cxnChg>
        <pc:cxnChg chg="add del mod">
          <ac:chgData name="Yosel De la Torre Guillen" userId="153c8a3cd77748b9" providerId="LiveId" clId="{ED8D49AB-00F5-0C4D-B220-5407AB279169}" dt="2021-12-05T23:43:20.161" v="1238" actId="478"/>
          <ac:cxnSpMkLst>
            <pc:docMk/>
            <pc:sldMk cId="1753246135" sldId="269"/>
            <ac:cxnSpMk id="98" creationId="{AC3146A2-D5AE-FB49-9E6E-E956C54BC19B}"/>
          </ac:cxnSpMkLst>
        </pc:cxnChg>
        <pc:cxnChg chg="add del mod">
          <ac:chgData name="Yosel De la Torre Guillen" userId="153c8a3cd77748b9" providerId="LiveId" clId="{ED8D49AB-00F5-0C4D-B220-5407AB279169}" dt="2021-12-05T23:43:18.369" v="1237" actId="478"/>
          <ac:cxnSpMkLst>
            <pc:docMk/>
            <pc:sldMk cId="1753246135" sldId="269"/>
            <ac:cxnSpMk id="100" creationId="{4CE58DE1-6F0B-5548-BF65-A27B81E8877A}"/>
          </ac:cxnSpMkLst>
        </pc:cxnChg>
        <pc:cxnChg chg="add del mod">
          <ac:chgData name="Yosel De la Torre Guillen" userId="153c8a3cd77748b9" providerId="LiveId" clId="{ED8D49AB-00F5-0C4D-B220-5407AB279169}" dt="2021-12-05T23:37:21.529" v="1200" actId="478"/>
          <ac:cxnSpMkLst>
            <pc:docMk/>
            <pc:sldMk cId="1753246135" sldId="269"/>
            <ac:cxnSpMk id="102" creationId="{0413A7DD-0876-8943-BDB5-178FCE89A46F}"/>
          </ac:cxnSpMkLst>
        </pc:cxnChg>
        <pc:cxnChg chg="add mod">
          <ac:chgData name="Yosel De la Torre Guillen" userId="153c8a3cd77748b9" providerId="LiveId" clId="{ED8D49AB-00F5-0C4D-B220-5407AB279169}" dt="2021-12-06T14:59:00.661" v="1971" actId="1036"/>
          <ac:cxnSpMkLst>
            <pc:docMk/>
            <pc:sldMk cId="1753246135" sldId="269"/>
            <ac:cxnSpMk id="109" creationId="{0DB192F2-BE45-5948-9F99-A94F2ED6A384}"/>
          </ac:cxnSpMkLst>
        </pc:cxnChg>
        <pc:cxnChg chg="add del mod">
          <ac:chgData name="Yosel De la Torre Guillen" userId="153c8a3cd77748b9" providerId="LiveId" clId="{ED8D49AB-00F5-0C4D-B220-5407AB279169}" dt="2021-12-05T23:43:16.314" v="1236" actId="478"/>
          <ac:cxnSpMkLst>
            <pc:docMk/>
            <pc:sldMk cId="1753246135" sldId="269"/>
            <ac:cxnSpMk id="112" creationId="{45FC9912-A7EC-F94F-9AF5-BFFCCD5332CA}"/>
          </ac:cxnSpMkLst>
        </pc:cxnChg>
        <pc:cxnChg chg="add del mod">
          <ac:chgData name="Yosel De la Torre Guillen" userId="153c8a3cd77748b9" providerId="LiveId" clId="{ED8D49AB-00F5-0C4D-B220-5407AB279169}" dt="2021-12-05T23:43:22.025" v="1239" actId="478"/>
          <ac:cxnSpMkLst>
            <pc:docMk/>
            <pc:sldMk cId="1753246135" sldId="269"/>
            <ac:cxnSpMk id="114" creationId="{B0C8AF4F-104B-874F-841D-8E62F940906C}"/>
          </ac:cxnSpMkLst>
        </pc:cxnChg>
        <pc:cxnChg chg="add del mod">
          <ac:chgData name="Yosel De la Torre Guillen" userId="153c8a3cd77748b9" providerId="LiveId" clId="{ED8D49AB-00F5-0C4D-B220-5407AB279169}" dt="2021-12-06T14:53:35.392" v="1848" actId="478"/>
          <ac:cxnSpMkLst>
            <pc:docMk/>
            <pc:sldMk cId="1753246135" sldId="269"/>
            <ac:cxnSpMk id="122" creationId="{D3848218-9FE0-4443-A58E-E318EC754E92}"/>
          </ac:cxnSpMkLst>
        </pc:cxnChg>
        <pc:cxnChg chg="add del mod">
          <ac:chgData name="Yosel De la Torre Guillen" userId="153c8a3cd77748b9" providerId="LiveId" clId="{ED8D49AB-00F5-0C4D-B220-5407AB279169}" dt="2021-12-06T14:56:36.774" v="1898" actId="478"/>
          <ac:cxnSpMkLst>
            <pc:docMk/>
            <pc:sldMk cId="1753246135" sldId="269"/>
            <ac:cxnSpMk id="124" creationId="{16A51528-9438-984D-A939-214005F788F3}"/>
          </ac:cxnSpMkLst>
        </pc:cxnChg>
        <pc:cxnChg chg="add mod">
          <ac:chgData name="Yosel De la Torre Guillen" userId="153c8a3cd77748b9" providerId="LiveId" clId="{ED8D49AB-00F5-0C4D-B220-5407AB279169}" dt="2021-12-06T15:27:21.933" v="2283" actId="1036"/>
          <ac:cxnSpMkLst>
            <pc:docMk/>
            <pc:sldMk cId="1753246135" sldId="269"/>
            <ac:cxnSpMk id="126" creationId="{097BBAE4-EE84-DB4B-9396-3EBE6EE94F3A}"/>
          </ac:cxnSpMkLst>
        </pc:cxnChg>
        <pc:cxnChg chg="add mod">
          <ac:chgData name="Yosel De la Torre Guillen" userId="153c8a3cd77748b9" providerId="LiveId" clId="{ED8D49AB-00F5-0C4D-B220-5407AB279169}" dt="2021-12-06T14:58:45.592" v="1953" actId="1036"/>
          <ac:cxnSpMkLst>
            <pc:docMk/>
            <pc:sldMk cId="1753246135" sldId="269"/>
            <ac:cxnSpMk id="128" creationId="{756CA2D3-EFE6-0C4A-BC11-2DB726927A73}"/>
          </ac:cxnSpMkLst>
        </pc:cxnChg>
        <pc:cxnChg chg="add mod">
          <ac:chgData name="Yosel De la Torre Guillen" userId="153c8a3cd77748b9" providerId="LiveId" clId="{ED8D49AB-00F5-0C4D-B220-5407AB279169}" dt="2021-12-06T14:59:00.661" v="1971" actId="1036"/>
          <ac:cxnSpMkLst>
            <pc:docMk/>
            <pc:sldMk cId="1753246135" sldId="269"/>
            <ac:cxnSpMk id="130" creationId="{0B4695C8-FC34-D448-888E-08CCD80FBD4D}"/>
          </ac:cxnSpMkLst>
        </pc:cxnChg>
        <pc:cxnChg chg="add mod">
          <ac:chgData name="Yosel De la Torre Guillen" userId="153c8a3cd77748b9" providerId="LiveId" clId="{ED8D49AB-00F5-0C4D-B220-5407AB279169}" dt="2021-12-06T15:27:21.933" v="2283" actId="1036"/>
          <ac:cxnSpMkLst>
            <pc:docMk/>
            <pc:sldMk cId="1753246135" sldId="269"/>
            <ac:cxnSpMk id="132" creationId="{F0ADD557-A778-C140-B76F-CB239EC2E62D}"/>
          </ac:cxnSpMkLst>
        </pc:cxnChg>
      </pc:sldChg>
      <pc:sldChg chg="addSp modSp mod">
        <pc:chgData name="Yosel De la Torre Guillen" userId="153c8a3cd77748b9" providerId="LiveId" clId="{ED8D49AB-00F5-0C4D-B220-5407AB279169}" dt="2021-12-10T13:57:52.733" v="4656" actId="164"/>
        <pc:sldMkLst>
          <pc:docMk/>
          <pc:sldMk cId="3957279804" sldId="270"/>
        </pc:sldMkLst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3957279804" sldId="270"/>
            <ac:spMk id="2" creationId="{82B40F98-8979-4D83-9587-CB8CB95FE174}"/>
          </ac:spMkLst>
        </pc:spChg>
        <pc:spChg chg="mod">
          <ac:chgData name="Yosel De la Torre Guillen" userId="153c8a3cd77748b9" providerId="LiveId" clId="{ED8D49AB-00F5-0C4D-B220-5407AB279169}" dt="2021-12-10T00:45:05.291" v="3412" actId="20577"/>
          <ac:spMkLst>
            <pc:docMk/>
            <pc:sldMk cId="3957279804" sldId="270"/>
            <ac:spMk id="3" creationId="{70080F5D-50CB-4308-87DD-F450B9F02366}"/>
          </ac:spMkLst>
        </pc:spChg>
        <pc:spChg chg="mod">
          <ac:chgData name="Yosel De la Torre Guillen" userId="153c8a3cd77748b9" providerId="LiveId" clId="{ED8D49AB-00F5-0C4D-B220-5407AB279169}" dt="2021-12-10T13:57:52.733" v="4656" actId="164"/>
          <ac:spMkLst>
            <pc:docMk/>
            <pc:sldMk cId="3957279804" sldId="270"/>
            <ac:spMk id="8" creationId="{E319F100-25CB-4698-9B47-1FC788D4087F}"/>
          </ac:spMkLst>
        </pc:spChg>
        <pc:spChg chg="mod">
          <ac:chgData name="Yosel De la Torre Guillen" userId="153c8a3cd77748b9" providerId="LiveId" clId="{ED8D49AB-00F5-0C4D-B220-5407AB279169}" dt="2021-12-10T13:57:52.733" v="4656" actId="164"/>
          <ac:spMkLst>
            <pc:docMk/>
            <pc:sldMk cId="3957279804" sldId="270"/>
            <ac:spMk id="13" creationId="{367ACDE6-EA0C-4CFE-B521-3DD8EBD00009}"/>
          </ac:spMkLst>
        </pc:spChg>
        <pc:grpChg chg="add mod">
          <ac:chgData name="Yosel De la Torre Guillen" userId="153c8a3cd77748b9" providerId="LiveId" clId="{ED8D49AB-00F5-0C4D-B220-5407AB279169}" dt="2021-12-10T13:57:52.733" v="4656" actId="164"/>
          <ac:grpSpMkLst>
            <pc:docMk/>
            <pc:sldMk cId="3957279804" sldId="270"/>
            <ac:grpSpMk id="5" creationId="{369BDA78-3C63-3A49-AC0E-B5DCA9A03BEE}"/>
          </ac:grpSpMkLst>
        </pc:grpChg>
        <pc:picChg chg="mod">
          <ac:chgData name="Yosel De la Torre Guillen" userId="153c8a3cd77748b9" providerId="LiveId" clId="{ED8D49AB-00F5-0C4D-B220-5407AB279169}" dt="2021-12-10T13:57:52.733" v="4656" actId="164"/>
          <ac:picMkLst>
            <pc:docMk/>
            <pc:sldMk cId="3957279804" sldId="270"/>
            <ac:picMk id="10" creationId="{02041F5E-D355-4B91-A18E-CBCA9C34C091}"/>
          </ac:picMkLst>
        </pc:picChg>
        <pc:picChg chg="mod">
          <ac:chgData name="Yosel De la Torre Guillen" userId="153c8a3cd77748b9" providerId="LiveId" clId="{ED8D49AB-00F5-0C4D-B220-5407AB279169}" dt="2021-12-10T13:57:52.733" v="4656" actId="164"/>
          <ac:picMkLst>
            <pc:docMk/>
            <pc:sldMk cId="3957279804" sldId="270"/>
            <ac:picMk id="12" creationId="{8A8629F0-EA17-409B-84CB-B0AD484C09C6}"/>
          </ac:picMkLst>
        </pc:picChg>
      </pc:sldChg>
      <pc:sldChg chg="addSp delSp modSp new mod modNotesTx">
        <pc:chgData name="Yosel De la Torre Guillen" userId="153c8a3cd77748b9" providerId="LiveId" clId="{ED8D49AB-00F5-0C4D-B220-5407AB279169}" dt="2021-12-10T00:43:25.707" v="3398"/>
        <pc:sldMkLst>
          <pc:docMk/>
          <pc:sldMk cId="2490568480" sldId="271"/>
        </pc:sldMkLst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2490568480" sldId="271"/>
            <ac:spMk id="2" creationId="{16AC6AD2-91FF-384E-BE33-E3F60E6A235F}"/>
          </ac:spMkLst>
        </pc:spChg>
        <pc:spChg chg="mod">
          <ac:chgData name="Yosel De la Torre Guillen" userId="153c8a3cd77748b9" providerId="LiveId" clId="{ED8D49AB-00F5-0C4D-B220-5407AB279169}" dt="2021-12-06T14:35:16.531" v="1702" actId="14100"/>
          <ac:spMkLst>
            <pc:docMk/>
            <pc:sldMk cId="2490568480" sldId="271"/>
            <ac:spMk id="3" creationId="{C3B5D8F9-B881-824A-985E-0762EC86429C}"/>
          </ac:spMkLst>
        </pc:spChg>
        <pc:spChg chg="add del mod">
          <ac:chgData name="Yosel De la Torre Guillen" userId="153c8a3cd77748b9" providerId="LiveId" clId="{ED8D49AB-00F5-0C4D-B220-5407AB279169}" dt="2021-12-06T14:36:05.159" v="1709" actId="767"/>
          <ac:spMkLst>
            <pc:docMk/>
            <pc:sldMk cId="2490568480" sldId="271"/>
            <ac:spMk id="6" creationId="{C0FFE5D9-2BA3-FD47-83CB-DF2C65DA191E}"/>
          </ac:spMkLst>
        </pc:spChg>
        <pc:spChg chg="add del">
          <ac:chgData name="Yosel De la Torre Guillen" userId="153c8a3cd77748b9" providerId="LiveId" clId="{ED8D49AB-00F5-0C4D-B220-5407AB279169}" dt="2021-12-06T14:36:47.053" v="1712" actId="22"/>
          <ac:spMkLst>
            <pc:docMk/>
            <pc:sldMk cId="2490568480" sldId="271"/>
            <ac:spMk id="8" creationId="{3B8230AE-DABE-B547-A4FD-21BDB6BAC7A5}"/>
          </ac:spMkLst>
        </pc:spChg>
        <pc:picChg chg="add mod">
          <ac:chgData name="Yosel De la Torre Guillen" userId="153c8a3cd77748b9" providerId="LiveId" clId="{ED8D49AB-00F5-0C4D-B220-5407AB279169}" dt="2021-12-06T14:35:41.931" v="1705" actId="1076"/>
          <ac:picMkLst>
            <pc:docMk/>
            <pc:sldMk cId="2490568480" sldId="271"/>
            <ac:picMk id="4" creationId="{19E7B13A-8FD9-7140-ADFE-27B3C0F2EE43}"/>
          </ac:picMkLst>
        </pc:picChg>
        <pc:picChg chg="add mod">
          <ac:chgData name="Yosel De la Torre Guillen" userId="153c8a3cd77748b9" providerId="LiveId" clId="{ED8D49AB-00F5-0C4D-B220-5407AB279169}" dt="2021-12-06T14:44:55.912" v="1841" actId="1076"/>
          <ac:picMkLst>
            <pc:docMk/>
            <pc:sldMk cId="2490568480" sldId="271"/>
            <ac:picMk id="5" creationId="{DA0F3F12-D91F-C24A-88A7-3FB37FDD3151}"/>
          </ac:picMkLst>
        </pc:picChg>
        <pc:picChg chg="add mod">
          <ac:chgData name="Yosel De la Torre Guillen" userId="153c8a3cd77748b9" providerId="LiveId" clId="{ED8D49AB-00F5-0C4D-B220-5407AB279169}" dt="2021-12-06T14:45:18.742" v="1843" actId="1076"/>
          <ac:picMkLst>
            <pc:docMk/>
            <pc:sldMk cId="2490568480" sldId="271"/>
            <ac:picMk id="10" creationId="{2E2007CD-493C-D04C-9266-EF79E85F8E03}"/>
          </ac:picMkLst>
        </pc:picChg>
        <pc:picChg chg="add mod">
          <ac:chgData name="Yosel De la Torre Guillen" userId="153c8a3cd77748b9" providerId="LiveId" clId="{ED8D49AB-00F5-0C4D-B220-5407AB279169}" dt="2021-12-06T14:40:09.876" v="1728" actId="1076"/>
          <ac:picMkLst>
            <pc:docMk/>
            <pc:sldMk cId="2490568480" sldId="271"/>
            <ac:picMk id="11" creationId="{26C63FED-E992-0F42-B01A-34EFCC9B844E}"/>
          </ac:picMkLst>
        </pc:picChg>
        <pc:picChg chg="add mod">
          <ac:chgData name="Yosel De la Torre Guillen" userId="153c8a3cd77748b9" providerId="LiveId" clId="{ED8D49AB-00F5-0C4D-B220-5407AB279169}" dt="2021-12-06T14:40:29.246" v="1730" actId="1076"/>
          <ac:picMkLst>
            <pc:docMk/>
            <pc:sldMk cId="2490568480" sldId="271"/>
            <ac:picMk id="12" creationId="{FF1F8E13-06D8-704D-B741-7EB7820FB982}"/>
          </ac:picMkLst>
        </pc:picChg>
        <pc:cxnChg chg="add del mod">
          <ac:chgData name="Yosel De la Torre Guillen" userId="153c8a3cd77748b9" providerId="LiveId" clId="{ED8D49AB-00F5-0C4D-B220-5407AB279169}" dt="2021-12-06T14:40:22.167" v="1729" actId="478"/>
          <ac:cxnSpMkLst>
            <pc:docMk/>
            <pc:sldMk cId="2490568480" sldId="271"/>
            <ac:cxnSpMk id="14" creationId="{32E3DE30-1809-3543-B759-1B17467E3F8F}"/>
          </ac:cxnSpMkLst>
        </pc:cxnChg>
        <pc:cxnChg chg="add mod">
          <ac:chgData name="Yosel De la Torre Guillen" userId="153c8a3cd77748b9" providerId="LiveId" clId="{ED8D49AB-00F5-0C4D-B220-5407AB279169}" dt="2021-12-06T14:40:45.161" v="1732" actId="13822"/>
          <ac:cxnSpMkLst>
            <pc:docMk/>
            <pc:sldMk cId="2490568480" sldId="271"/>
            <ac:cxnSpMk id="18" creationId="{93B1E978-4575-C14B-8C0E-25F918C06EEC}"/>
          </ac:cxnSpMkLst>
        </pc:cxnChg>
        <pc:cxnChg chg="add del mod">
          <ac:chgData name="Yosel De la Torre Guillen" userId="153c8a3cd77748b9" providerId="LiveId" clId="{ED8D49AB-00F5-0C4D-B220-5407AB279169}" dt="2021-12-06T14:44:51.259" v="1840" actId="478"/>
          <ac:cxnSpMkLst>
            <pc:docMk/>
            <pc:sldMk cId="2490568480" sldId="271"/>
            <ac:cxnSpMk id="20" creationId="{78775D5D-0225-2C44-B2E9-8EC24E73E29E}"/>
          </ac:cxnSpMkLst>
        </pc:cxnChg>
        <pc:cxnChg chg="add mod">
          <ac:chgData name="Yosel De la Torre Guillen" userId="153c8a3cd77748b9" providerId="LiveId" clId="{ED8D49AB-00F5-0C4D-B220-5407AB279169}" dt="2021-12-06T14:44:55.912" v="1841" actId="1076"/>
          <ac:cxnSpMkLst>
            <pc:docMk/>
            <pc:sldMk cId="2490568480" sldId="271"/>
            <ac:cxnSpMk id="22" creationId="{D8342D7C-4B83-8D44-B43C-C51CCEBEF73B}"/>
          </ac:cxnSpMkLst>
        </pc:cxnChg>
        <pc:cxnChg chg="add mod">
          <ac:chgData name="Yosel De la Torre Guillen" userId="153c8a3cd77748b9" providerId="LiveId" clId="{ED8D49AB-00F5-0C4D-B220-5407AB279169}" dt="2021-12-06T14:44:55.912" v="1841" actId="1076"/>
          <ac:cxnSpMkLst>
            <pc:docMk/>
            <pc:sldMk cId="2490568480" sldId="271"/>
            <ac:cxnSpMk id="24" creationId="{4BF6A64D-C22A-E143-A4CD-A31DE4C40971}"/>
          </ac:cxnSpMkLst>
        </pc:cxnChg>
        <pc:cxnChg chg="add mod">
          <ac:chgData name="Yosel De la Torre Guillen" userId="153c8a3cd77748b9" providerId="LiveId" clId="{ED8D49AB-00F5-0C4D-B220-5407AB279169}" dt="2021-12-06T14:45:43.733" v="1844" actId="13822"/>
          <ac:cxnSpMkLst>
            <pc:docMk/>
            <pc:sldMk cId="2490568480" sldId="271"/>
            <ac:cxnSpMk id="28" creationId="{CD7B7366-DD23-4441-BDBB-57D374F170E1}"/>
          </ac:cxnSpMkLst>
        </pc:cxnChg>
      </pc:sldChg>
      <pc:sldChg chg="modSp new mod modNotesTx">
        <pc:chgData name="Yosel De la Torre Guillen" userId="153c8a3cd77748b9" providerId="LiveId" clId="{ED8D49AB-00F5-0C4D-B220-5407AB279169}" dt="2021-12-10T00:47:30.232" v="3451" actId="20577"/>
        <pc:sldMkLst>
          <pc:docMk/>
          <pc:sldMk cId="3919604861" sldId="272"/>
        </pc:sldMkLst>
        <pc:spChg chg="mod">
          <ac:chgData name="Yosel De la Torre Guillen" userId="153c8a3cd77748b9" providerId="LiveId" clId="{ED8D49AB-00F5-0C4D-B220-5407AB279169}" dt="2021-12-10T00:47:30.232" v="3451" actId="20577"/>
          <ac:spMkLst>
            <pc:docMk/>
            <pc:sldMk cId="3919604861" sldId="272"/>
            <ac:spMk id="2" creationId="{613A98C8-1AA0-594D-A40E-4EA2D2F400C5}"/>
          </ac:spMkLst>
        </pc:spChg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3919604861" sldId="272"/>
            <ac:spMk id="3" creationId="{8FCDB1F9-ED57-4A47-8815-F7EF69BFEE3B}"/>
          </ac:spMkLst>
        </pc:spChg>
      </pc:sldChg>
      <pc:sldChg chg="modSp new mod">
        <pc:chgData name="Yosel De la Torre Guillen" userId="153c8a3cd77748b9" providerId="LiveId" clId="{ED8D49AB-00F5-0C4D-B220-5407AB279169}" dt="2021-12-10T00:43:25.707" v="3398"/>
        <pc:sldMkLst>
          <pc:docMk/>
          <pc:sldMk cId="2153759972" sldId="273"/>
        </pc:sldMkLst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2153759972" sldId="273"/>
            <ac:spMk id="2" creationId="{3F354AB6-00CA-0C41-AA55-D0CE3053D081}"/>
          </ac:spMkLst>
        </pc:spChg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2153759972" sldId="273"/>
            <ac:spMk id="3" creationId="{055D1828-6DE8-624E-B247-3B1649893A1A}"/>
          </ac:spMkLst>
        </pc:spChg>
      </pc:sldChg>
      <pc:sldChg chg="addSp delSp modSp new mod modNotesTx">
        <pc:chgData name="Yosel De la Torre Guillen" userId="153c8a3cd77748b9" providerId="LiveId" clId="{ED8D49AB-00F5-0C4D-B220-5407AB279169}" dt="2021-12-10T04:13:18.239" v="4085" actId="20577"/>
        <pc:sldMkLst>
          <pc:docMk/>
          <pc:sldMk cId="2834759661" sldId="274"/>
        </pc:sldMkLst>
        <pc:spChg chg="mod">
          <ac:chgData name="Yosel De la Torre Guillen" userId="153c8a3cd77748b9" providerId="LiveId" clId="{ED8D49AB-00F5-0C4D-B220-5407AB279169}" dt="2021-12-10T00:47:44.731" v="3496" actId="20577"/>
          <ac:spMkLst>
            <pc:docMk/>
            <pc:sldMk cId="2834759661" sldId="274"/>
            <ac:spMk id="2" creationId="{F2E68229-6334-4C4B-8ECE-61A2283BE105}"/>
          </ac:spMkLst>
        </pc:spChg>
        <pc:spChg chg="mod">
          <ac:chgData name="Yosel De la Torre Guillen" userId="153c8a3cd77748b9" providerId="LiveId" clId="{ED8D49AB-00F5-0C4D-B220-5407AB279169}" dt="2021-12-10T04:10:09.697" v="3960" actId="27636"/>
          <ac:spMkLst>
            <pc:docMk/>
            <pc:sldMk cId="2834759661" sldId="274"/>
            <ac:spMk id="3" creationId="{0AC6A290-5447-DE45-AA59-4031FD728BF1}"/>
          </ac:spMkLst>
        </pc:spChg>
        <pc:spChg chg="mod">
          <ac:chgData name="Yosel De la Torre Guillen" userId="153c8a3cd77748b9" providerId="LiveId" clId="{ED8D49AB-00F5-0C4D-B220-5407AB279169}" dt="2021-12-10T03:58:28.167" v="3737"/>
          <ac:spMkLst>
            <pc:docMk/>
            <pc:sldMk cId="2834759661" sldId="274"/>
            <ac:spMk id="5" creationId="{5E8E4B4D-8059-484B-AA42-8B04A949806F}"/>
          </ac:spMkLst>
        </pc:spChg>
        <pc:spChg chg="del mod">
          <ac:chgData name="Yosel De la Torre Guillen" userId="153c8a3cd77748b9" providerId="LiveId" clId="{ED8D49AB-00F5-0C4D-B220-5407AB279169}" dt="2021-12-10T03:58:41.942" v="3740" actId="478"/>
          <ac:spMkLst>
            <pc:docMk/>
            <pc:sldMk cId="2834759661" sldId="274"/>
            <ac:spMk id="8" creationId="{15DFDACD-5775-F14F-A22D-6D2D26918511}"/>
          </ac:spMkLst>
        </pc:spChg>
        <pc:spChg chg="del mod">
          <ac:chgData name="Yosel De la Torre Guillen" userId="153c8a3cd77748b9" providerId="LiveId" clId="{ED8D49AB-00F5-0C4D-B220-5407AB279169}" dt="2021-12-10T03:58:47.072" v="3742" actId="478"/>
          <ac:spMkLst>
            <pc:docMk/>
            <pc:sldMk cId="2834759661" sldId="274"/>
            <ac:spMk id="9" creationId="{47C6E1C2-1CA3-4949-A24A-1545FFFFD8F7}"/>
          </ac:spMkLst>
        </pc:spChg>
        <pc:spChg chg="del mod">
          <ac:chgData name="Yosel De la Torre Guillen" userId="153c8a3cd77748b9" providerId="LiveId" clId="{ED8D49AB-00F5-0C4D-B220-5407AB279169}" dt="2021-12-10T03:58:58.623" v="3748" actId="478"/>
          <ac:spMkLst>
            <pc:docMk/>
            <pc:sldMk cId="2834759661" sldId="274"/>
            <ac:spMk id="10" creationId="{B4A8BF6C-B3A7-DC4A-9B9D-F0B055630DCA}"/>
          </ac:spMkLst>
        </pc:spChg>
        <pc:spChg chg="del mod">
          <ac:chgData name="Yosel De la Torre Guillen" userId="153c8a3cd77748b9" providerId="LiveId" clId="{ED8D49AB-00F5-0C4D-B220-5407AB279169}" dt="2021-12-10T03:58:49.434" v="3743" actId="478"/>
          <ac:spMkLst>
            <pc:docMk/>
            <pc:sldMk cId="2834759661" sldId="274"/>
            <ac:spMk id="12" creationId="{84788A28-BEDD-374B-98F1-5D912585DF00}"/>
          </ac:spMkLst>
        </pc:spChg>
        <pc:spChg chg="mod">
          <ac:chgData name="Yosel De la Torre Guillen" userId="153c8a3cd77748b9" providerId="LiveId" clId="{ED8D49AB-00F5-0C4D-B220-5407AB279169}" dt="2021-12-10T04:00:30.977" v="3759"/>
          <ac:spMkLst>
            <pc:docMk/>
            <pc:sldMk cId="2834759661" sldId="274"/>
            <ac:spMk id="16" creationId="{F4AF5BBA-9430-D940-A940-50988F0D9419}"/>
          </ac:spMkLst>
        </pc:spChg>
        <pc:spChg chg="mod">
          <ac:chgData name="Yosel De la Torre Guillen" userId="153c8a3cd77748b9" providerId="LiveId" clId="{ED8D49AB-00F5-0C4D-B220-5407AB279169}" dt="2021-12-10T04:02:38.974" v="3905"/>
          <ac:spMkLst>
            <pc:docMk/>
            <pc:sldMk cId="2834759661" sldId="274"/>
            <ac:spMk id="21" creationId="{A50A1176-76AA-2C4A-A00E-FB823D3C3B36}"/>
          </ac:spMkLst>
        </pc:spChg>
        <pc:spChg chg="mod">
          <ac:chgData name="Yosel De la Torre Guillen" userId="153c8a3cd77748b9" providerId="LiveId" clId="{ED8D49AB-00F5-0C4D-B220-5407AB279169}" dt="2021-12-10T04:03:19.922" v="3910"/>
          <ac:spMkLst>
            <pc:docMk/>
            <pc:sldMk cId="2834759661" sldId="274"/>
            <ac:spMk id="24" creationId="{52E8ACFF-A923-8E42-A011-5F7252CF70A6}"/>
          </ac:spMkLst>
        </pc:spChg>
        <pc:spChg chg="add mod">
          <ac:chgData name="Yosel De la Torre Guillen" userId="153c8a3cd77748b9" providerId="LiveId" clId="{ED8D49AB-00F5-0C4D-B220-5407AB279169}" dt="2021-12-10T04:07:22.642" v="3924" actId="1076"/>
          <ac:spMkLst>
            <pc:docMk/>
            <pc:sldMk cId="2834759661" sldId="274"/>
            <ac:spMk id="32" creationId="{625AD548-6EB3-5943-8369-A2708CB8CFF4}"/>
          </ac:spMkLst>
        </pc:spChg>
        <pc:spChg chg="mod topLvl">
          <ac:chgData name="Yosel De la Torre Guillen" userId="153c8a3cd77748b9" providerId="LiveId" clId="{ED8D49AB-00F5-0C4D-B220-5407AB279169}" dt="2021-12-10T04:09:03.132" v="3956" actId="1036"/>
          <ac:spMkLst>
            <pc:docMk/>
            <pc:sldMk cId="2834759661" sldId="274"/>
            <ac:spMk id="34" creationId="{E8849894-AEAC-8144-B48E-12E2D512977D}"/>
          </ac:spMkLst>
        </pc:spChg>
        <pc:spChg chg="add mod">
          <ac:chgData name="Yosel De la Torre Guillen" userId="153c8a3cd77748b9" providerId="LiveId" clId="{ED8D49AB-00F5-0C4D-B220-5407AB279169}" dt="2021-12-10T04:11:03.158" v="3972" actId="14100"/>
          <ac:spMkLst>
            <pc:docMk/>
            <pc:sldMk cId="2834759661" sldId="274"/>
            <ac:spMk id="39" creationId="{0610B58F-0692-BC49-A7F8-B68E16A16157}"/>
          </ac:spMkLst>
        </pc:spChg>
        <pc:grpChg chg="add del mod">
          <ac:chgData name="Yosel De la Torre Guillen" userId="153c8a3cd77748b9" providerId="LiveId" clId="{ED8D49AB-00F5-0C4D-B220-5407AB279169}" dt="2021-12-10T04:00:52.848" v="3827" actId="1038"/>
          <ac:grpSpMkLst>
            <pc:docMk/>
            <pc:sldMk cId="2834759661" sldId="274"/>
            <ac:grpSpMk id="4" creationId="{4C5D2AB7-8C92-494B-87C7-4F7DA67F2FA1}"/>
          </ac:grpSpMkLst>
        </pc:grpChg>
        <pc:grpChg chg="add mod">
          <ac:chgData name="Yosel De la Torre Guillen" userId="153c8a3cd77748b9" providerId="LiveId" clId="{ED8D49AB-00F5-0C4D-B220-5407AB279169}" dt="2021-12-10T04:01:49.896" v="3901" actId="14100"/>
          <ac:grpSpMkLst>
            <pc:docMk/>
            <pc:sldMk cId="2834759661" sldId="274"/>
            <ac:grpSpMk id="15" creationId="{5F3BEA53-9CEA-4F4C-959A-60EB773802FE}"/>
          </ac:grpSpMkLst>
        </pc:grpChg>
        <pc:grpChg chg="add mod">
          <ac:chgData name="Yosel De la Torre Guillen" userId="153c8a3cd77748b9" providerId="LiveId" clId="{ED8D49AB-00F5-0C4D-B220-5407AB279169}" dt="2021-12-10T04:02:44.287" v="3906" actId="1076"/>
          <ac:grpSpMkLst>
            <pc:docMk/>
            <pc:sldMk cId="2834759661" sldId="274"/>
            <ac:grpSpMk id="20" creationId="{D50B8CBB-B136-0E4C-B1A7-2BECDC605883}"/>
          </ac:grpSpMkLst>
        </pc:grpChg>
        <pc:grpChg chg="add mod">
          <ac:chgData name="Yosel De la Torre Guillen" userId="153c8a3cd77748b9" providerId="LiveId" clId="{ED8D49AB-00F5-0C4D-B220-5407AB279169}" dt="2021-12-10T04:07:27.870" v="3925" actId="1076"/>
          <ac:grpSpMkLst>
            <pc:docMk/>
            <pc:sldMk cId="2834759661" sldId="274"/>
            <ac:grpSpMk id="23" creationId="{E251FF6A-75DA-7E40-99FE-0CD0C005065E}"/>
          </ac:grpSpMkLst>
        </pc:grpChg>
        <pc:grpChg chg="add del mod">
          <ac:chgData name="Yosel De la Torre Guillen" userId="153c8a3cd77748b9" providerId="LiveId" clId="{ED8D49AB-00F5-0C4D-B220-5407AB279169}" dt="2021-12-10T04:08:15.065" v="3930" actId="478"/>
          <ac:grpSpMkLst>
            <pc:docMk/>
            <pc:sldMk cId="2834759661" sldId="274"/>
            <ac:grpSpMk id="33" creationId="{0B9806AE-7C88-3043-9803-FA1A79F18D73}"/>
          </ac:grpSpMkLst>
        </pc:grpChg>
        <pc:picChg chg="mod">
          <ac:chgData name="Yosel De la Torre Guillen" userId="153c8a3cd77748b9" providerId="LiveId" clId="{ED8D49AB-00F5-0C4D-B220-5407AB279169}" dt="2021-12-10T03:58:28.167" v="3737"/>
          <ac:picMkLst>
            <pc:docMk/>
            <pc:sldMk cId="2834759661" sldId="274"/>
            <ac:picMk id="6" creationId="{46B8A37A-D1E3-B748-9D24-6F96408F2784}"/>
          </ac:picMkLst>
        </pc:picChg>
        <pc:picChg chg="del mod">
          <ac:chgData name="Yosel De la Torre Guillen" userId="153c8a3cd77748b9" providerId="LiveId" clId="{ED8D49AB-00F5-0C4D-B220-5407AB279169}" dt="2021-12-10T03:58:44.101" v="3741" actId="478"/>
          <ac:picMkLst>
            <pc:docMk/>
            <pc:sldMk cId="2834759661" sldId="274"/>
            <ac:picMk id="7" creationId="{98203458-8C05-1247-A801-2C2469FC6759}"/>
          </ac:picMkLst>
        </pc:picChg>
        <pc:picChg chg="del mod">
          <ac:chgData name="Yosel De la Torre Guillen" userId="153c8a3cd77748b9" providerId="LiveId" clId="{ED8D49AB-00F5-0C4D-B220-5407AB279169}" dt="2021-12-10T03:58:56.367" v="3747" actId="478"/>
          <ac:picMkLst>
            <pc:docMk/>
            <pc:sldMk cId="2834759661" sldId="274"/>
            <ac:picMk id="11" creationId="{18E91D43-D62D-074C-9D6E-119C3EDA2C24}"/>
          </ac:picMkLst>
        </pc:picChg>
        <pc:picChg chg="del mod">
          <ac:chgData name="Yosel De la Torre Guillen" userId="153c8a3cd77748b9" providerId="LiveId" clId="{ED8D49AB-00F5-0C4D-B220-5407AB279169}" dt="2021-12-10T03:58:54.451" v="3746" actId="478"/>
          <ac:picMkLst>
            <pc:docMk/>
            <pc:sldMk cId="2834759661" sldId="274"/>
            <ac:picMk id="13" creationId="{DFAD850E-AC71-8441-BC13-7EF5CCEC8A53}"/>
          </ac:picMkLst>
        </pc:picChg>
        <pc:picChg chg="add mod">
          <ac:chgData name="Yosel De la Torre Guillen" userId="153c8a3cd77748b9" providerId="LiveId" clId="{ED8D49AB-00F5-0C4D-B220-5407AB279169}" dt="2021-12-10T04:00:52.848" v="3827" actId="1038"/>
          <ac:picMkLst>
            <pc:docMk/>
            <pc:sldMk cId="2834759661" sldId="274"/>
            <ac:picMk id="14" creationId="{1181FA38-F19A-DC46-A36F-5B0D1F479526}"/>
          </ac:picMkLst>
        </pc:picChg>
        <pc:picChg chg="mod">
          <ac:chgData name="Yosel De la Torre Guillen" userId="153c8a3cd77748b9" providerId="LiveId" clId="{ED8D49AB-00F5-0C4D-B220-5407AB279169}" dt="2021-12-10T04:00:30.977" v="3759"/>
          <ac:picMkLst>
            <pc:docMk/>
            <pc:sldMk cId="2834759661" sldId="274"/>
            <ac:picMk id="17" creationId="{ABF61FE3-ED9F-9147-BC4B-580863A88C66}"/>
          </ac:picMkLst>
        </pc:picChg>
        <pc:picChg chg="add mod">
          <ac:chgData name="Yosel De la Torre Guillen" userId="153c8a3cd77748b9" providerId="LiveId" clId="{ED8D49AB-00F5-0C4D-B220-5407AB279169}" dt="2021-12-10T04:02:11.488" v="3903" actId="1076"/>
          <ac:picMkLst>
            <pc:docMk/>
            <pc:sldMk cId="2834759661" sldId="274"/>
            <ac:picMk id="18" creationId="{47365B0B-19BF-CB4A-A169-6D488A8606E9}"/>
          </ac:picMkLst>
        </pc:picChg>
        <pc:picChg chg="add mod">
          <ac:chgData name="Yosel De la Torre Guillen" userId="153c8a3cd77748b9" providerId="LiveId" clId="{ED8D49AB-00F5-0C4D-B220-5407AB279169}" dt="2021-12-10T04:02:58.927" v="3909" actId="1076"/>
          <ac:picMkLst>
            <pc:docMk/>
            <pc:sldMk cId="2834759661" sldId="274"/>
            <ac:picMk id="19" creationId="{34FE7165-1439-B74A-89BE-AE55A6D9526C}"/>
          </ac:picMkLst>
        </pc:picChg>
        <pc:picChg chg="mod">
          <ac:chgData name="Yosel De la Torre Guillen" userId="153c8a3cd77748b9" providerId="LiveId" clId="{ED8D49AB-00F5-0C4D-B220-5407AB279169}" dt="2021-12-10T04:02:38.974" v="3905"/>
          <ac:picMkLst>
            <pc:docMk/>
            <pc:sldMk cId="2834759661" sldId="274"/>
            <ac:picMk id="22" creationId="{753E1809-234B-A545-9B9A-8C5342BC4ACE}"/>
          </ac:picMkLst>
        </pc:picChg>
        <pc:picChg chg="mod">
          <ac:chgData name="Yosel De la Torre Guillen" userId="153c8a3cd77748b9" providerId="LiveId" clId="{ED8D49AB-00F5-0C4D-B220-5407AB279169}" dt="2021-12-10T04:03:19.922" v="3910"/>
          <ac:picMkLst>
            <pc:docMk/>
            <pc:sldMk cId="2834759661" sldId="274"/>
            <ac:picMk id="25" creationId="{7F409EDA-C99F-294E-80AF-E0196B0E94D2}"/>
          </ac:picMkLst>
        </pc:picChg>
        <pc:picChg chg="add del mod">
          <ac:chgData name="Yosel De la Torre Guillen" userId="153c8a3cd77748b9" providerId="LiveId" clId="{ED8D49AB-00F5-0C4D-B220-5407AB279169}" dt="2021-12-10T04:05:21.219" v="3916" actId="931"/>
          <ac:picMkLst>
            <pc:docMk/>
            <pc:sldMk cId="2834759661" sldId="274"/>
            <ac:picMk id="27" creationId="{F88889B8-8DF7-264B-9657-2DF8B4C9E630}"/>
          </ac:picMkLst>
        </pc:picChg>
        <pc:picChg chg="add del mod">
          <ac:chgData name="Yosel De la Torre Guillen" userId="153c8a3cd77748b9" providerId="LiveId" clId="{ED8D49AB-00F5-0C4D-B220-5407AB279169}" dt="2021-12-10T04:05:44.778" v="3919" actId="478"/>
          <ac:picMkLst>
            <pc:docMk/>
            <pc:sldMk cId="2834759661" sldId="274"/>
            <ac:picMk id="29" creationId="{428E8BF7-88B4-9A4E-94CC-59B0CD806289}"/>
          </ac:picMkLst>
        </pc:picChg>
        <pc:picChg chg="add mod">
          <ac:chgData name="Yosel De la Torre Guillen" userId="153c8a3cd77748b9" providerId="LiveId" clId="{ED8D49AB-00F5-0C4D-B220-5407AB279169}" dt="2021-12-10T04:07:27.870" v="3925" actId="1076"/>
          <ac:picMkLst>
            <pc:docMk/>
            <pc:sldMk cId="2834759661" sldId="274"/>
            <ac:picMk id="31" creationId="{55ADFAF9-DB47-F143-B90C-33577E6D5FFE}"/>
          </ac:picMkLst>
        </pc:picChg>
        <pc:picChg chg="del mod topLvl">
          <ac:chgData name="Yosel De la Torre Guillen" userId="153c8a3cd77748b9" providerId="LiveId" clId="{ED8D49AB-00F5-0C4D-B220-5407AB279169}" dt="2021-12-10T04:08:15.065" v="3930" actId="478"/>
          <ac:picMkLst>
            <pc:docMk/>
            <pc:sldMk cId="2834759661" sldId="274"/>
            <ac:picMk id="35" creationId="{E70F8182-37B0-0849-9B0C-D970085F71AF}"/>
          </ac:picMkLst>
        </pc:picChg>
        <pc:picChg chg="add mod">
          <ac:chgData name="Yosel De la Torre Guillen" userId="153c8a3cd77748b9" providerId="LiveId" clId="{ED8D49AB-00F5-0C4D-B220-5407AB279169}" dt="2021-12-10T04:09:03.132" v="3956" actId="1036"/>
          <ac:picMkLst>
            <pc:docMk/>
            <pc:sldMk cId="2834759661" sldId="274"/>
            <ac:picMk id="36" creationId="{8CB1A2B1-A514-094F-A654-0AF3F3B791EC}"/>
          </ac:picMkLst>
        </pc:picChg>
        <pc:picChg chg="add mod">
          <ac:chgData name="Yosel De la Torre Guillen" userId="153c8a3cd77748b9" providerId="LiveId" clId="{ED8D49AB-00F5-0C4D-B220-5407AB279169}" dt="2021-12-10T04:09:03.132" v="3956" actId="1036"/>
          <ac:picMkLst>
            <pc:docMk/>
            <pc:sldMk cId="2834759661" sldId="274"/>
            <ac:picMk id="37" creationId="{C3454E0D-A57B-3248-AB19-61199B7B738C}"/>
          </ac:picMkLst>
        </pc:picChg>
        <pc:picChg chg="add mod">
          <ac:chgData name="Yosel De la Torre Guillen" userId="153c8a3cd77748b9" providerId="LiveId" clId="{ED8D49AB-00F5-0C4D-B220-5407AB279169}" dt="2021-12-10T04:10:20.439" v="3961" actId="1076"/>
          <ac:picMkLst>
            <pc:docMk/>
            <pc:sldMk cId="2834759661" sldId="274"/>
            <ac:picMk id="38" creationId="{4D0D1301-FE03-A946-9290-CBFAEC725E53}"/>
          </ac:picMkLst>
        </pc:picChg>
      </pc:sldChg>
      <pc:sldChg chg="addSp delSp modSp new add del mod">
        <pc:chgData name="Yosel De la Torre Guillen" userId="153c8a3cd77748b9" providerId="LiveId" clId="{ED8D49AB-00F5-0C4D-B220-5407AB279169}" dt="2021-12-10T04:21:51.328" v="4126" actId="1076"/>
        <pc:sldMkLst>
          <pc:docMk/>
          <pc:sldMk cId="2202826168" sldId="275"/>
        </pc:sldMkLst>
        <pc:spChg chg="mod">
          <ac:chgData name="Yosel De la Torre Guillen" userId="153c8a3cd77748b9" providerId="LiveId" clId="{ED8D49AB-00F5-0C4D-B220-5407AB279169}" dt="2021-12-10T04:19:51.417" v="4087"/>
          <ac:spMkLst>
            <pc:docMk/>
            <pc:sldMk cId="2202826168" sldId="275"/>
            <ac:spMk id="2" creationId="{8E296FEE-9770-FC43-9B15-AC4FAE3C6811}"/>
          </ac:spMkLst>
        </pc:spChg>
        <pc:spChg chg="add del mod">
          <ac:chgData name="Yosel De la Torre Guillen" userId="153c8a3cd77748b9" providerId="LiveId" clId="{ED8D49AB-00F5-0C4D-B220-5407AB279169}" dt="2021-12-10T04:21:19.789" v="4120" actId="14100"/>
          <ac:spMkLst>
            <pc:docMk/>
            <pc:sldMk cId="2202826168" sldId="275"/>
            <ac:spMk id="3" creationId="{50F1191D-7FBA-A349-9301-7730ABE6E71D}"/>
          </ac:spMkLst>
        </pc:spChg>
        <pc:spChg chg="add del mod">
          <ac:chgData name="Yosel De la Torre Guillen" userId="153c8a3cd77748b9" providerId="LiveId" clId="{ED8D49AB-00F5-0C4D-B220-5407AB279169}" dt="2021-12-10T04:21:27.219" v="4123" actId="478"/>
          <ac:spMkLst>
            <pc:docMk/>
            <pc:sldMk cId="2202826168" sldId="275"/>
            <ac:spMk id="7" creationId="{5C215837-5712-E346-95F6-60162840E1A8}"/>
          </ac:spMkLst>
        </pc:spChg>
        <pc:picChg chg="add del mod">
          <ac:chgData name="Yosel De la Torre Guillen" userId="153c8a3cd77748b9" providerId="LiveId" clId="{ED8D49AB-00F5-0C4D-B220-5407AB279169}" dt="2021-12-10T04:20:50.291" v="4093" actId="931"/>
          <ac:picMkLst>
            <pc:docMk/>
            <pc:sldMk cId="2202826168" sldId="275"/>
            <ac:picMk id="5" creationId="{DF937D89-08A2-3F4E-94BF-20597AD1388C}"/>
          </ac:picMkLst>
        </pc:picChg>
        <pc:picChg chg="add mod">
          <ac:chgData name="Yosel De la Torre Guillen" userId="153c8a3cd77748b9" providerId="LiveId" clId="{ED8D49AB-00F5-0C4D-B220-5407AB279169}" dt="2021-12-10T04:21:51.328" v="4126" actId="1076"/>
          <ac:picMkLst>
            <pc:docMk/>
            <pc:sldMk cId="2202826168" sldId="275"/>
            <ac:picMk id="9" creationId="{CD836601-2BC2-7241-B9DF-38D2E1AC2E0C}"/>
          </ac:picMkLst>
        </pc:picChg>
      </pc:sldChg>
      <pc:sldChg chg="modSp new mod modNotesTx">
        <pc:chgData name="Yosel De la Torre Guillen" userId="153c8a3cd77748b9" providerId="LiveId" clId="{ED8D49AB-00F5-0C4D-B220-5407AB279169}" dt="2021-12-10T04:26:24.723" v="4568" actId="20577"/>
        <pc:sldMkLst>
          <pc:docMk/>
          <pc:sldMk cId="3818591877" sldId="276"/>
        </pc:sldMkLst>
        <pc:spChg chg="mod">
          <ac:chgData name="Yosel De la Torre Guillen" userId="153c8a3cd77748b9" providerId="LiveId" clId="{ED8D49AB-00F5-0C4D-B220-5407AB279169}" dt="2021-12-10T04:23:45.351" v="4128"/>
          <ac:spMkLst>
            <pc:docMk/>
            <pc:sldMk cId="3818591877" sldId="276"/>
            <ac:spMk id="2" creationId="{8F90BDE7-3A65-EF45-86B9-1E966AD9D63D}"/>
          </ac:spMkLst>
        </pc:spChg>
        <pc:spChg chg="mod">
          <ac:chgData name="Yosel De la Torre Guillen" userId="153c8a3cd77748b9" providerId="LiveId" clId="{ED8D49AB-00F5-0C4D-B220-5407AB279169}" dt="2021-12-10T04:24:00.538" v="4147" actId="20577"/>
          <ac:spMkLst>
            <pc:docMk/>
            <pc:sldMk cId="3818591877" sldId="276"/>
            <ac:spMk id="3" creationId="{7C70E294-E846-9342-8AE7-2E775021A474}"/>
          </ac:spMkLst>
        </pc:spChg>
      </pc:sldChg>
      <pc:sldChg chg="addSp delSp modSp new mod">
        <pc:chgData name="Yosel De la Torre Guillen" userId="153c8a3cd77748b9" providerId="LiveId" clId="{ED8D49AB-00F5-0C4D-B220-5407AB279169}" dt="2021-12-10T14:01:15.593" v="4852" actId="20577"/>
        <pc:sldMkLst>
          <pc:docMk/>
          <pc:sldMk cId="3008714511" sldId="277"/>
        </pc:sldMkLst>
        <pc:spChg chg="mod">
          <ac:chgData name="Yosel De la Torre Guillen" userId="153c8a3cd77748b9" providerId="LiveId" clId="{ED8D49AB-00F5-0C4D-B220-5407AB279169}" dt="2021-12-10T13:50:22.043" v="4641" actId="20577"/>
          <ac:spMkLst>
            <pc:docMk/>
            <pc:sldMk cId="3008714511" sldId="277"/>
            <ac:spMk id="2" creationId="{A43A2940-C3AD-A746-9FDE-1D35E625A3A4}"/>
          </ac:spMkLst>
        </pc:spChg>
        <pc:spChg chg="add del mod">
          <ac:chgData name="Yosel De la Torre Guillen" userId="153c8a3cd77748b9" providerId="LiveId" clId="{ED8D49AB-00F5-0C4D-B220-5407AB279169}" dt="2021-12-10T14:01:15.593" v="4852" actId="20577"/>
          <ac:spMkLst>
            <pc:docMk/>
            <pc:sldMk cId="3008714511" sldId="277"/>
            <ac:spMk id="3" creationId="{B0730E26-6BC4-EC40-BB96-542EF8C40320}"/>
          </ac:spMkLst>
        </pc:spChg>
        <pc:spChg chg="add mod">
          <ac:chgData name="Yosel De la Torre Guillen" userId="153c8a3cd77748b9" providerId="LiveId" clId="{ED8D49AB-00F5-0C4D-B220-5407AB279169}" dt="2021-12-10T13:55:39.339" v="4645" actId="13822"/>
          <ac:spMkLst>
            <pc:docMk/>
            <pc:sldMk cId="3008714511" sldId="277"/>
            <ac:spMk id="4" creationId="{01ED4DE1-C48F-504C-93D3-F9AB87276230}"/>
          </ac:spMkLst>
        </pc:spChg>
        <pc:spChg chg="add mod">
          <ac:chgData name="Yosel De la Torre Guillen" userId="153c8a3cd77748b9" providerId="LiveId" clId="{ED8D49AB-00F5-0C4D-B220-5407AB279169}" dt="2021-12-10T13:57:23.169" v="4655" actId="13822"/>
          <ac:spMkLst>
            <pc:docMk/>
            <pc:sldMk cId="3008714511" sldId="277"/>
            <ac:spMk id="9" creationId="{6E04A786-827F-7F4A-8D76-77E956B14E4B}"/>
          </ac:spMkLst>
        </pc:spChg>
        <pc:spChg chg="mod">
          <ac:chgData name="Yosel De la Torre Guillen" userId="153c8a3cd77748b9" providerId="LiveId" clId="{ED8D49AB-00F5-0C4D-B220-5407AB279169}" dt="2021-12-10T13:57:58.215" v="4657"/>
          <ac:spMkLst>
            <pc:docMk/>
            <pc:sldMk cId="3008714511" sldId="277"/>
            <ac:spMk id="11" creationId="{0F479649-4D89-B443-A362-D8719EA9697C}"/>
          </ac:spMkLst>
        </pc:spChg>
        <pc:spChg chg="mod">
          <ac:chgData name="Yosel De la Torre Guillen" userId="153c8a3cd77748b9" providerId="LiveId" clId="{ED8D49AB-00F5-0C4D-B220-5407AB279169}" dt="2021-12-10T13:57:58.215" v="4657"/>
          <ac:spMkLst>
            <pc:docMk/>
            <pc:sldMk cId="3008714511" sldId="277"/>
            <ac:spMk id="14" creationId="{91262B3B-4DA5-AF4B-9C90-50FACD8BF5A3}"/>
          </ac:spMkLst>
        </pc:spChg>
        <pc:spChg chg="add mod">
          <ac:chgData name="Yosel De la Torre Guillen" userId="153c8a3cd77748b9" providerId="LiveId" clId="{ED8D49AB-00F5-0C4D-B220-5407AB279169}" dt="2021-12-10T13:58:26.410" v="4664" actId="1076"/>
          <ac:spMkLst>
            <pc:docMk/>
            <pc:sldMk cId="3008714511" sldId="277"/>
            <ac:spMk id="15" creationId="{ED362156-CFA9-E04A-98E9-18FCB01C2C26}"/>
          </ac:spMkLst>
        </pc:spChg>
        <pc:grpChg chg="add mod">
          <ac:chgData name="Yosel De la Torre Guillen" userId="153c8a3cd77748b9" providerId="LiveId" clId="{ED8D49AB-00F5-0C4D-B220-5407AB279169}" dt="2021-12-10T13:58:06.064" v="4658" actId="1076"/>
          <ac:grpSpMkLst>
            <pc:docMk/>
            <pc:sldMk cId="3008714511" sldId="277"/>
            <ac:grpSpMk id="10" creationId="{5BBDADA1-F567-BD4A-B95B-E8539DEA8F3D}"/>
          </ac:grpSpMkLst>
        </pc:grpChg>
        <pc:picChg chg="add del mod">
          <ac:chgData name="Yosel De la Torre Guillen" userId="153c8a3cd77748b9" providerId="LiveId" clId="{ED8D49AB-00F5-0C4D-B220-5407AB279169}" dt="2021-12-10T13:56:31.026" v="4647" actId="931"/>
          <ac:picMkLst>
            <pc:docMk/>
            <pc:sldMk cId="3008714511" sldId="277"/>
            <ac:picMk id="6" creationId="{B8E58FC7-925C-F14D-B4A6-5EE8C61F8FD6}"/>
          </ac:picMkLst>
        </pc:picChg>
        <pc:picChg chg="add mod">
          <ac:chgData name="Yosel De la Torre Guillen" userId="153c8a3cd77748b9" providerId="LiveId" clId="{ED8D49AB-00F5-0C4D-B220-5407AB279169}" dt="2021-12-10T13:56:54.467" v="4653" actId="1076"/>
          <ac:picMkLst>
            <pc:docMk/>
            <pc:sldMk cId="3008714511" sldId="277"/>
            <ac:picMk id="8" creationId="{4AFA2D21-BCF0-1D4A-9CA5-8D47E646838E}"/>
          </ac:picMkLst>
        </pc:picChg>
        <pc:picChg chg="mod">
          <ac:chgData name="Yosel De la Torre Guillen" userId="153c8a3cd77748b9" providerId="LiveId" clId="{ED8D49AB-00F5-0C4D-B220-5407AB279169}" dt="2021-12-10T13:57:58.215" v="4657"/>
          <ac:picMkLst>
            <pc:docMk/>
            <pc:sldMk cId="3008714511" sldId="277"/>
            <ac:picMk id="12" creationId="{845F90A1-194A-384D-9199-A419DB4220E2}"/>
          </ac:picMkLst>
        </pc:picChg>
        <pc:picChg chg="mod">
          <ac:chgData name="Yosel De la Torre Guillen" userId="153c8a3cd77748b9" providerId="LiveId" clId="{ED8D49AB-00F5-0C4D-B220-5407AB279169}" dt="2021-12-10T13:57:58.215" v="4657"/>
          <ac:picMkLst>
            <pc:docMk/>
            <pc:sldMk cId="3008714511" sldId="277"/>
            <ac:picMk id="13" creationId="{51CEEF73-FA98-AE43-ADE6-594550635CFB}"/>
          </ac:picMkLst>
        </pc:picChg>
        <pc:cxnChg chg="add mod">
          <ac:chgData name="Yosel De la Torre Guillen" userId="153c8a3cd77748b9" providerId="LiveId" clId="{ED8D49AB-00F5-0C4D-B220-5407AB279169}" dt="2021-12-10T13:58:50.102" v="4666" actId="13822"/>
          <ac:cxnSpMkLst>
            <pc:docMk/>
            <pc:sldMk cId="3008714511" sldId="277"/>
            <ac:cxnSpMk id="17" creationId="{58547E40-0A1B-9940-8CCF-9696946012BA}"/>
          </ac:cxnSpMkLst>
        </pc:cxnChg>
      </pc:sldChg>
      <pc:sldChg chg="addSp delSp modSp new mod modNotesTx">
        <pc:chgData name="Yosel De la Torre Guillen" userId="153c8a3cd77748b9" providerId="LiveId" clId="{ED8D49AB-00F5-0C4D-B220-5407AB279169}" dt="2021-12-10T14:38:38.849" v="6258" actId="20577"/>
        <pc:sldMkLst>
          <pc:docMk/>
          <pc:sldMk cId="2195999591" sldId="278"/>
        </pc:sldMkLst>
        <pc:spChg chg="mod">
          <ac:chgData name="Yosel De la Torre Guillen" userId="153c8a3cd77748b9" providerId="LiveId" clId="{ED8D49AB-00F5-0C4D-B220-5407AB279169}" dt="2021-12-10T14:26:50.761" v="4932"/>
          <ac:spMkLst>
            <pc:docMk/>
            <pc:sldMk cId="2195999591" sldId="278"/>
            <ac:spMk id="2" creationId="{DB1493D0-47E0-334A-ACB2-27C0049C1ADC}"/>
          </ac:spMkLst>
        </pc:spChg>
        <pc:spChg chg="mod">
          <ac:chgData name="Yosel De la Torre Guillen" userId="153c8a3cd77748b9" providerId="LiveId" clId="{ED8D49AB-00F5-0C4D-B220-5407AB279169}" dt="2021-12-10T14:27:49.569" v="4953" actId="20577"/>
          <ac:spMkLst>
            <pc:docMk/>
            <pc:sldMk cId="2195999591" sldId="278"/>
            <ac:spMk id="3" creationId="{687F40F7-9EF5-454B-B57C-42DCE28A2AF9}"/>
          </ac:spMkLst>
        </pc:spChg>
        <pc:spChg chg="del">
          <ac:chgData name="Yosel De la Torre Guillen" userId="153c8a3cd77748b9" providerId="LiveId" clId="{ED8D49AB-00F5-0C4D-B220-5407AB279169}" dt="2021-12-10T14:26:57.343" v="4933" actId="478"/>
          <ac:spMkLst>
            <pc:docMk/>
            <pc:sldMk cId="2195999591" sldId="278"/>
            <ac:spMk id="4" creationId="{4DCA1C23-4BB1-3A43-BE3F-ACE4A33CEB45}"/>
          </ac:spMkLst>
        </pc:spChg>
        <pc:picChg chg="add mod">
          <ac:chgData name="Yosel De la Torre Guillen" userId="153c8a3cd77748b9" providerId="LiveId" clId="{ED8D49AB-00F5-0C4D-B220-5407AB279169}" dt="2021-12-10T14:29:11.708" v="4955" actId="1076"/>
          <ac:picMkLst>
            <pc:docMk/>
            <pc:sldMk cId="2195999591" sldId="278"/>
            <ac:picMk id="6" creationId="{EF65B2D4-2545-9D47-A24F-66DD0178FBFB}"/>
          </ac:picMkLst>
        </pc:picChg>
        <pc:picChg chg="add mod">
          <ac:chgData name="Yosel De la Torre Guillen" userId="153c8a3cd77748b9" providerId="LiveId" clId="{ED8D49AB-00F5-0C4D-B220-5407AB279169}" dt="2021-12-10T14:30:23.084" v="4959" actId="14100"/>
          <ac:picMkLst>
            <pc:docMk/>
            <pc:sldMk cId="2195999591" sldId="278"/>
            <ac:picMk id="8" creationId="{A82BCF7B-71B1-B24F-8478-34C71A416F4B}"/>
          </ac:picMkLst>
        </pc:picChg>
      </pc:sldChg>
      <pc:sldChg chg="addSp delSp modSp new mod">
        <pc:chgData name="Yosel De la Torre Guillen" userId="153c8a3cd77748b9" providerId="LiveId" clId="{ED8D49AB-00F5-0C4D-B220-5407AB279169}" dt="2021-12-10T14:12:35.173" v="4931" actId="113"/>
        <pc:sldMkLst>
          <pc:docMk/>
          <pc:sldMk cId="171119922" sldId="279"/>
        </pc:sldMkLst>
        <pc:spChg chg="mod">
          <ac:chgData name="Yosel De la Torre Guillen" userId="153c8a3cd77748b9" providerId="LiveId" clId="{ED8D49AB-00F5-0C4D-B220-5407AB279169}" dt="2021-12-10T14:11:56.979" v="4925"/>
          <ac:spMkLst>
            <pc:docMk/>
            <pc:sldMk cId="171119922" sldId="279"/>
            <ac:spMk id="2" creationId="{3EA76794-722D-2D4F-8338-4A72433806F6}"/>
          </ac:spMkLst>
        </pc:spChg>
        <pc:spChg chg="mod">
          <ac:chgData name="Yosel De la Torre Guillen" userId="153c8a3cd77748b9" providerId="LiveId" clId="{ED8D49AB-00F5-0C4D-B220-5407AB279169}" dt="2021-12-10T14:12:35.173" v="4931" actId="113"/>
          <ac:spMkLst>
            <pc:docMk/>
            <pc:sldMk cId="171119922" sldId="279"/>
            <ac:spMk id="3" creationId="{D69FC1A7-33DA-E240-A7AD-0B484F145D6B}"/>
          </ac:spMkLst>
        </pc:spChg>
        <pc:picChg chg="add del mod">
          <ac:chgData name="Yosel De la Torre Guillen" userId="153c8a3cd77748b9" providerId="LiveId" clId="{ED8D49AB-00F5-0C4D-B220-5407AB279169}" dt="2021-12-10T14:11:00.335" v="4917" actId="21"/>
          <ac:picMkLst>
            <pc:docMk/>
            <pc:sldMk cId="171119922" sldId="279"/>
            <ac:picMk id="5" creationId="{C1A72FBA-6F87-4642-A8DB-41B893A2D72E}"/>
          </ac:picMkLst>
        </pc:picChg>
        <pc:picChg chg="add mod modCrop">
          <ac:chgData name="Yosel De la Torre Guillen" userId="153c8a3cd77748b9" providerId="LiveId" clId="{ED8D49AB-00F5-0C4D-B220-5407AB279169}" dt="2021-12-10T14:12:06.392" v="4926" actId="1076"/>
          <ac:picMkLst>
            <pc:docMk/>
            <pc:sldMk cId="171119922" sldId="279"/>
            <ac:picMk id="7" creationId="{3477307D-05C0-3C4B-A9B8-CD042D2349F1}"/>
          </ac:picMkLst>
        </pc:picChg>
        <pc:picChg chg="add mod">
          <ac:chgData name="Yosel De la Torre Guillen" userId="153c8a3cd77748b9" providerId="LiveId" clId="{ED8D49AB-00F5-0C4D-B220-5407AB279169}" dt="2021-12-10T14:12:26.928" v="4930" actId="1076"/>
          <ac:picMkLst>
            <pc:docMk/>
            <pc:sldMk cId="171119922" sldId="279"/>
            <ac:picMk id="9" creationId="{195D85BF-4CD6-964D-A83C-F2C4C6BEAF5A}"/>
          </ac:picMkLst>
        </pc:picChg>
      </pc:sldChg>
      <pc:sldChg chg="modSp new mod">
        <pc:chgData name="Yosel De la Torre Guillen" userId="153c8a3cd77748b9" providerId="LiveId" clId="{ED8D49AB-00F5-0C4D-B220-5407AB279169}" dt="2021-12-10T14:42:12.284" v="6468" actId="20577"/>
        <pc:sldMkLst>
          <pc:docMk/>
          <pc:sldMk cId="3866747407" sldId="280"/>
        </pc:sldMkLst>
        <pc:spChg chg="mod">
          <ac:chgData name="Yosel De la Torre Guillen" userId="153c8a3cd77748b9" providerId="LiveId" clId="{ED8D49AB-00F5-0C4D-B220-5407AB279169}" dt="2021-12-10T14:41:08.386" v="6323" actId="20577"/>
          <ac:spMkLst>
            <pc:docMk/>
            <pc:sldMk cId="3866747407" sldId="280"/>
            <ac:spMk id="2" creationId="{553C4801-A941-0D41-BE91-5F57409F87AD}"/>
          </ac:spMkLst>
        </pc:spChg>
        <pc:spChg chg="mod">
          <ac:chgData name="Yosel De la Torre Guillen" userId="153c8a3cd77748b9" providerId="LiveId" clId="{ED8D49AB-00F5-0C4D-B220-5407AB279169}" dt="2021-12-10T14:42:12.284" v="6468" actId="20577"/>
          <ac:spMkLst>
            <pc:docMk/>
            <pc:sldMk cId="3866747407" sldId="280"/>
            <ac:spMk id="3" creationId="{282B4976-EE0F-DD45-A4AB-607A8BE22C76}"/>
          </ac:spMkLst>
        </pc:spChg>
      </pc:sldChg>
      <pc:sldChg chg="modSp new mod">
        <pc:chgData name="Yosel De la Torre Guillen" userId="153c8a3cd77748b9" providerId="LiveId" clId="{ED8D49AB-00F5-0C4D-B220-5407AB279169}" dt="2021-12-10T14:47:54.711" v="7049" actId="20577"/>
        <pc:sldMkLst>
          <pc:docMk/>
          <pc:sldMk cId="3324542084" sldId="281"/>
        </pc:sldMkLst>
        <pc:spChg chg="mod">
          <ac:chgData name="Yosel De la Torre Guillen" userId="153c8a3cd77748b9" providerId="LiveId" clId="{ED8D49AB-00F5-0C4D-B220-5407AB279169}" dt="2021-12-10T14:47:48.566" v="7040" actId="20577"/>
          <ac:spMkLst>
            <pc:docMk/>
            <pc:sldMk cId="3324542084" sldId="281"/>
            <ac:spMk id="2" creationId="{C6ADFCA3-C8D5-3341-A972-B6ADD875EDA6}"/>
          </ac:spMkLst>
        </pc:spChg>
        <pc:spChg chg="mod">
          <ac:chgData name="Yosel De la Torre Guillen" userId="153c8a3cd77748b9" providerId="LiveId" clId="{ED8D49AB-00F5-0C4D-B220-5407AB279169}" dt="2021-12-10T14:47:54.711" v="7049" actId="20577"/>
          <ac:spMkLst>
            <pc:docMk/>
            <pc:sldMk cId="3324542084" sldId="281"/>
            <ac:spMk id="3" creationId="{F3ED4DB2-F9D7-1F4A-A536-99164F6AEFBD}"/>
          </ac:spMkLst>
        </pc:spChg>
      </pc:sldChg>
      <pc:sldChg chg="modSp new mod">
        <pc:chgData name="Yosel De la Torre Guillen" userId="153c8a3cd77748b9" providerId="LiveId" clId="{ED8D49AB-00F5-0C4D-B220-5407AB279169}" dt="2021-12-10T14:48:13.069" v="7065" actId="20577"/>
        <pc:sldMkLst>
          <pc:docMk/>
          <pc:sldMk cId="3148688886" sldId="282"/>
        </pc:sldMkLst>
        <pc:spChg chg="mod">
          <ac:chgData name="Yosel De la Torre Guillen" userId="153c8a3cd77748b9" providerId="LiveId" clId="{ED8D49AB-00F5-0C4D-B220-5407AB279169}" dt="2021-12-10T14:48:13.069" v="7065" actId="20577"/>
          <ac:spMkLst>
            <pc:docMk/>
            <pc:sldMk cId="3148688886" sldId="282"/>
            <ac:spMk id="2" creationId="{657E1626-997D-3F45-9462-7885BBD175AF}"/>
          </ac:spMkLst>
        </pc:spChg>
      </pc:sldChg>
      <pc:sldChg chg="modSp new mod">
        <pc:chgData name="Yosel De la Torre Guillen" userId="153c8a3cd77748b9" providerId="LiveId" clId="{ED8D49AB-00F5-0C4D-B220-5407AB279169}" dt="2021-12-10T14:52:48.786" v="7523" actId="20577"/>
        <pc:sldMkLst>
          <pc:docMk/>
          <pc:sldMk cId="750596139" sldId="283"/>
        </pc:sldMkLst>
        <pc:spChg chg="mod">
          <ac:chgData name="Yosel De la Torre Guillen" userId="153c8a3cd77748b9" providerId="LiveId" clId="{ED8D49AB-00F5-0C4D-B220-5407AB279169}" dt="2021-12-10T14:48:30.686" v="7071" actId="20577"/>
          <ac:spMkLst>
            <pc:docMk/>
            <pc:sldMk cId="750596139" sldId="283"/>
            <ac:spMk id="2" creationId="{E0659F4B-4852-624A-864B-11C3F433B5CF}"/>
          </ac:spMkLst>
        </pc:spChg>
        <pc:spChg chg="mod">
          <ac:chgData name="Yosel De la Torre Guillen" userId="153c8a3cd77748b9" providerId="LiveId" clId="{ED8D49AB-00F5-0C4D-B220-5407AB279169}" dt="2021-12-10T14:52:48.786" v="7523" actId="20577"/>
          <ac:spMkLst>
            <pc:docMk/>
            <pc:sldMk cId="750596139" sldId="283"/>
            <ac:spMk id="3" creationId="{6DBAB382-7785-4346-BE73-F1FD5A4D133D}"/>
          </ac:spMkLst>
        </pc:spChg>
      </pc:sldChg>
    </pc:docChg>
  </pc:docChgLst>
  <pc:docChgLst>
    <pc:chgData name="Yosel De la Torre Guillen" userId="153c8a3cd77748b9" providerId="Windows Live" clId="Web-{A4DD50B9-C945-40CE-8325-5AEDFD3EEC15}"/>
    <pc:docChg chg="addSld modSld">
      <pc:chgData name="Yosel De la Torre Guillen" userId="153c8a3cd77748b9" providerId="Windows Live" clId="Web-{A4DD50B9-C945-40CE-8325-5AEDFD3EEC15}" dt="2021-12-10T18:05:24.475" v="67" actId="14100"/>
      <pc:docMkLst>
        <pc:docMk/>
      </pc:docMkLst>
      <pc:sldChg chg="modSp">
        <pc:chgData name="Yosel De la Torre Guillen" userId="153c8a3cd77748b9" providerId="Windows Live" clId="Web-{A4DD50B9-C945-40CE-8325-5AEDFD3EEC15}" dt="2021-12-10T18:01:01.203" v="7" actId="20577"/>
        <pc:sldMkLst>
          <pc:docMk/>
          <pc:sldMk cId="3818591877" sldId="276"/>
        </pc:sldMkLst>
        <pc:spChg chg="mod">
          <ac:chgData name="Yosel De la Torre Guillen" userId="153c8a3cd77748b9" providerId="Windows Live" clId="Web-{A4DD50B9-C945-40CE-8325-5AEDFD3EEC15}" dt="2021-12-10T18:01:01.203" v="7" actId="20577"/>
          <ac:spMkLst>
            <pc:docMk/>
            <pc:sldMk cId="3818591877" sldId="276"/>
            <ac:spMk id="3" creationId="{7C70E294-E846-9342-8AE7-2E775021A474}"/>
          </ac:spMkLst>
        </pc:spChg>
      </pc:sldChg>
      <pc:sldChg chg="addSp modSp new">
        <pc:chgData name="Yosel De la Torre Guillen" userId="153c8a3cd77748b9" providerId="Windows Live" clId="Web-{A4DD50B9-C945-40CE-8325-5AEDFD3EEC15}" dt="2021-12-10T18:05:24.475" v="67" actId="14100"/>
        <pc:sldMkLst>
          <pc:docMk/>
          <pc:sldMk cId="1143700321" sldId="284"/>
        </pc:sldMkLst>
        <pc:spChg chg="mod">
          <ac:chgData name="Yosel De la Torre Guillen" userId="153c8a3cd77748b9" providerId="Windows Live" clId="Web-{A4DD50B9-C945-40CE-8325-5AEDFD3EEC15}" dt="2021-12-10T18:03:41.050" v="34" actId="20577"/>
          <ac:spMkLst>
            <pc:docMk/>
            <pc:sldMk cId="1143700321" sldId="284"/>
            <ac:spMk id="2" creationId="{E68428B4-EBC4-44B1-AE21-D0B85C9DABE3}"/>
          </ac:spMkLst>
        </pc:spChg>
        <pc:spChg chg="mod">
          <ac:chgData name="Yosel De la Torre Guillen" userId="153c8a3cd77748b9" providerId="Windows Live" clId="Web-{A4DD50B9-C945-40CE-8325-5AEDFD3EEC15}" dt="2021-12-10T18:04:25.723" v="58" actId="20577"/>
          <ac:spMkLst>
            <pc:docMk/>
            <pc:sldMk cId="1143700321" sldId="284"/>
            <ac:spMk id="3" creationId="{4F474CB3-6BBB-49E5-A05C-504DBB0E5761}"/>
          </ac:spMkLst>
        </pc:spChg>
        <pc:picChg chg="add mod">
          <ac:chgData name="Yosel De la Torre Guillen" userId="153c8a3cd77748b9" providerId="Windows Live" clId="Web-{A4DD50B9-C945-40CE-8325-5AEDFD3EEC15}" dt="2021-12-10T18:05:17.568" v="65" actId="1076"/>
          <ac:picMkLst>
            <pc:docMk/>
            <pc:sldMk cId="1143700321" sldId="284"/>
            <ac:picMk id="4" creationId="{64F2AEA2-C23A-48E3-9E89-287826738D35}"/>
          </ac:picMkLst>
        </pc:picChg>
        <pc:picChg chg="add mod">
          <ac:chgData name="Yosel De la Torre Guillen" userId="153c8a3cd77748b9" providerId="Windows Live" clId="Web-{A4DD50B9-C945-40CE-8325-5AEDFD3EEC15}" dt="2021-12-10T18:05:24.475" v="67" actId="14100"/>
          <ac:picMkLst>
            <pc:docMk/>
            <pc:sldMk cId="1143700321" sldId="284"/>
            <ac:picMk id="5" creationId="{4436E380-D787-4DEB-BA97-8E9AC7545DFD}"/>
          </ac:picMkLst>
        </pc:picChg>
      </pc:sldChg>
    </pc:docChg>
  </pc:docChgLst>
  <pc:docChgLst>
    <pc:chgData name="Yosel De la Torre Guillen" userId="153c8a3cd77748b9" providerId="Windows Live" clId="Web-{BF08A433-E664-40E9-84C5-E2912079CA96}"/>
    <pc:docChg chg="modSld">
      <pc:chgData name="Yosel De la Torre Guillen" userId="153c8a3cd77748b9" providerId="Windows Live" clId="Web-{BF08A433-E664-40E9-84C5-E2912079CA96}" dt="2021-12-10T18:12:48.485" v="8" actId="20577"/>
      <pc:docMkLst>
        <pc:docMk/>
      </pc:docMkLst>
      <pc:sldChg chg="modSp">
        <pc:chgData name="Yosel De la Torre Guillen" userId="153c8a3cd77748b9" providerId="Windows Live" clId="Web-{BF08A433-E664-40E9-84C5-E2912079CA96}" dt="2021-12-10T18:12:48.485" v="8" actId="20577"/>
        <pc:sldMkLst>
          <pc:docMk/>
          <pc:sldMk cId="3148688886" sldId="282"/>
        </pc:sldMkLst>
        <pc:spChg chg="mod">
          <ac:chgData name="Yosel De la Torre Guillen" userId="153c8a3cd77748b9" providerId="Windows Live" clId="Web-{BF08A433-E664-40E9-84C5-E2912079CA96}" dt="2021-12-10T18:12:48.485" v="8" actId="20577"/>
          <ac:spMkLst>
            <pc:docMk/>
            <pc:sldMk cId="3148688886" sldId="282"/>
            <ac:spMk id="3" creationId="{BA01D2F2-EEB9-2F47-AB19-3DCFB9CB2561}"/>
          </ac:spMkLst>
        </pc:spChg>
      </pc:sldChg>
    </pc:docChg>
  </pc:docChgLst>
  <pc:docChgLst>
    <pc:chgData name="Yosel De la Torre Guillen" userId="153c8a3cd77748b9" providerId="LiveId" clId="{D11CF1FF-603F-0245-A729-2856A2706676}"/>
    <pc:docChg chg="undo custSel addSld delSld modSld sldOrd">
      <pc:chgData name="Yosel De la Torre Guillen" userId="153c8a3cd77748b9" providerId="LiveId" clId="{D11CF1FF-603F-0245-A729-2856A2706676}" dt="2021-11-11T18:02:17.254" v="3350" actId="20577"/>
      <pc:docMkLst>
        <pc:docMk/>
      </pc:docMkLst>
      <pc:sldChg chg="del">
        <pc:chgData name="Yosel De la Torre Guillen" userId="153c8a3cd77748b9" providerId="LiveId" clId="{D11CF1FF-603F-0245-A729-2856A2706676}" dt="2021-11-02T18:50:30.719" v="10" actId="2696"/>
        <pc:sldMkLst>
          <pc:docMk/>
          <pc:sldMk cId="1241201897" sldId="258"/>
        </pc:sldMkLst>
      </pc:sldChg>
      <pc:sldChg chg="addSp delSp modSp mod setBg setClrOvrMap modNotesTx">
        <pc:chgData name="Yosel De la Torre Guillen" userId="153c8a3cd77748b9" providerId="LiveId" clId="{D11CF1FF-603F-0245-A729-2856A2706676}" dt="2021-11-04T21:48:35.656" v="1946" actId="20577"/>
        <pc:sldMkLst>
          <pc:docMk/>
          <pc:sldMk cId="2654656500" sldId="259"/>
        </pc:sldMkLst>
        <pc:spChg chg="mod">
          <ac:chgData name="Yosel De la Torre Guillen" userId="153c8a3cd77748b9" providerId="LiveId" clId="{D11CF1FF-603F-0245-A729-2856A2706676}" dt="2021-11-04T15:45:36.694" v="299" actId="26606"/>
          <ac:spMkLst>
            <pc:docMk/>
            <pc:sldMk cId="2654656500" sldId="259"/>
            <ac:spMk id="2" creationId="{B5BA3C15-225A-5244-AC2C-03193B38C3D6}"/>
          </ac:spMkLst>
        </pc:spChg>
        <pc:spChg chg="mod">
          <ac:chgData name="Yosel De la Torre Guillen" userId="153c8a3cd77748b9" providerId="LiveId" clId="{D11CF1FF-603F-0245-A729-2856A2706676}" dt="2021-11-04T21:46:34.382" v="1655" actId="20577"/>
          <ac:spMkLst>
            <pc:docMk/>
            <pc:sldMk cId="2654656500" sldId="259"/>
            <ac:spMk id="3" creationId="{9898A8E3-673F-AD44-9763-3C284223C1FF}"/>
          </ac:spMkLst>
        </pc:spChg>
        <pc:spChg chg="add del">
          <ac:chgData name="Yosel De la Torre Guillen" userId="153c8a3cd77748b9" providerId="LiveId" clId="{D11CF1FF-603F-0245-A729-2856A2706676}" dt="2021-11-04T15:41:11.665" v="245" actId="26606"/>
          <ac:spMkLst>
            <pc:docMk/>
            <pc:sldMk cId="2654656500" sldId="259"/>
            <ac:spMk id="10" creationId="{5E8D2E83-FB3A-40E7-A9E5-7AB389D612B4}"/>
          </ac:spMkLst>
        </pc:spChg>
        <pc:spChg chg="add del">
          <ac:chgData name="Yosel De la Torre Guillen" userId="153c8a3cd77748b9" providerId="LiveId" clId="{D11CF1FF-603F-0245-A729-2856A2706676}" dt="2021-11-04T15:41:14.771" v="247" actId="26606"/>
          <ac:spMkLst>
            <pc:docMk/>
            <pc:sldMk cId="2654656500" sldId="259"/>
            <ac:spMk id="12" creationId="{3EBE8569-6AEC-4B8C-8D53-2DE337CDBA65}"/>
          </ac:spMkLst>
        </pc:spChg>
        <pc:spChg chg="add del">
          <ac:chgData name="Yosel De la Torre Guillen" userId="153c8a3cd77748b9" providerId="LiveId" clId="{D11CF1FF-603F-0245-A729-2856A2706676}" dt="2021-11-04T15:41:14.771" v="247" actId="26606"/>
          <ac:spMkLst>
            <pc:docMk/>
            <pc:sldMk cId="2654656500" sldId="259"/>
            <ac:spMk id="13" creationId="{8FC9BE17-9A7B-462D-AE50-3D8777387304}"/>
          </ac:spMkLst>
        </pc:spChg>
        <pc:spChg chg="add del">
          <ac:chgData name="Yosel De la Torre Guillen" userId="153c8a3cd77748b9" providerId="LiveId" clId="{D11CF1FF-603F-0245-A729-2856A2706676}" dt="2021-11-04T15:41:14.771" v="247" actId="26606"/>
          <ac:spMkLst>
            <pc:docMk/>
            <pc:sldMk cId="2654656500" sldId="259"/>
            <ac:spMk id="14" creationId="{55D4142C-5077-457F-A6AD-3FECFDB39685}"/>
          </ac:spMkLst>
        </pc:spChg>
        <pc:spChg chg="add del">
          <ac:chgData name="Yosel De la Torre Guillen" userId="153c8a3cd77748b9" providerId="LiveId" clId="{D11CF1FF-603F-0245-A729-2856A2706676}" dt="2021-11-04T15:41:14.771" v="247" actId="26606"/>
          <ac:spMkLst>
            <pc:docMk/>
            <pc:sldMk cId="2654656500" sldId="259"/>
            <ac:spMk id="16" creationId="{7A5F0580-5EE9-419F-96EE-B6529EF6E7D0}"/>
          </ac:spMkLst>
        </pc:spChg>
        <pc:spChg chg="add del">
          <ac:chgData name="Yosel De la Torre Guillen" userId="153c8a3cd77748b9" providerId="LiveId" clId="{D11CF1FF-603F-0245-A729-2856A2706676}" dt="2021-11-04T15:41:17.555" v="249" actId="26606"/>
          <ac:spMkLst>
            <pc:docMk/>
            <pc:sldMk cId="2654656500" sldId="259"/>
            <ac:spMk id="18" creationId="{3CD9DF72-87A3-404E-A828-84CBF11A8303}"/>
          </ac:spMkLst>
        </pc:spChg>
        <pc:spChg chg="add del">
          <ac:chgData name="Yosel De la Torre Guillen" userId="153c8a3cd77748b9" providerId="LiveId" clId="{D11CF1FF-603F-0245-A729-2856A2706676}" dt="2021-11-04T15:41:22.142" v="251" actId="26606"/>
          <ac:spMkLst>
            <pc:docMk/>
            <pc:sldMk cId="2654656500" sldId="259"/>
            <ac:spMk id="21" creationId="{5E8D2E83-FB3A-40E7-A9E5-7AB389D612B4}"/>
          </ac:spMkLst>
        </pc:spChg>
        <pc:spChg chg="add del">
          <ac:chgData name="Yosel De la Torre Guillen" userId="153c8a3cd77748b9" providerId="LiveId" clId="{D11CF1FF-603F-0245-A729-2856A2706676}" dt="2021-11-04T15:41:29.472" v="253" actId="26606"/>
          <ac:spMkLst>
            <pc:docMk/>
            <pc:sldMk cId="2654656500" sldId="259"/>
            <ac:spMk id="23" creationId="{F13C74B1-5B17-4795-BED0-7140497B445A}"/>
          </ac:spMkLst>
        </pc:spChg>
        <pc:spChg chg="add del">
          <ac:chgData name="Yosel De la Torre Guillen" userId="153c8a3cd77748b9" providerId="LiveId" clId="{D11CF1FF-603F-0245-A729-2856A2706676}" dt="2021-11-04T15:41:29.472" v="253" actId="26606"/>
          <ac:spMkLst>
            <pc:docMk/>
            <pc:sldMk cId="2654656500" sldId="259"/>
            <ac:spMk id="24" creationId="{D4974D33-8DC5-464E-8C6D-BE58F0669C17}"/>
          </ac:spMkLst>
        </pc:spChg>
        <pc:spChg chg="add del">
          <ac:chgData name="Yosel De la Torre Guillen" userId="153c8a3cd77748b9" providerId="LiveId" clId="{D11CF1FF-603F-0245-A729-2856A2706676}" dt="2021-11-04T15:41:38.111" v="255" actId="26606"/>
          <ac:spMkLst>
            <pc:docMk/>
            <pc:sldMk cId="2654656500" sldId="259"/>
            <ac:spMk id="26" creationId="{04812C46-200A-4DEB-A05E-3ED6C68C2387}"/>
          </ac:spMkLst>
        </pc:spChg>
        <pc:spChg chg="add del">
          <ac:chgData name="Yosel De la Torre Guillen" userId="153c8a3cd77748b9" providerId="LiveId" clId="{D11CF1FF-603F-0245-A729-2856A2706676}" dt="2021-11-04T15:41:38.111" v="255" actId="26606"/>
          <ac:spMkLst>
            <pc:docMk/>
            <pc:sldMk cId="2654656500" sldId="259"/>
            <ac:spMk id="27" creationId="{D1EA859B-E555-4109-94F3-6700E046E008}"/>
          </ac:spMkLst>
        </pc:spChg>
        <pc:spChg chg="add del">
          <ac:chgData name="Yosel De la Torre Guillen" userId="153c8a3cd77748b9" providerId="LiveId" clId="{D11CF1FF-603F-0245-A729-2856A2706676}" dt="2021-11-04T15:45:36.694" v="299" actId="26606"/>
          <ac:spMkLst>
            <pc:docMk/>
            <pc:sldMk cId="2654656500" sldId="259"/>
            <ac:spMk id="29" creationId="{3CD9DF72-87A3-404E-A828-84CBF11A8303}"/>
          </ac:spMkLst>
        </pc:spChg>
        <pc:picChg chg="add mod ord">
          <ac:chgData name="Yosel De la Torre Guillen" userId="153c8a3cd77748b9" providerId="LiveId" clId="{D11CF1FF-603F-0245-A729-2856A2706676}" dt="2021-11-04T15:45:36.694" v="299" actId="26606"/>
          <ac:picMkLst>
            <pc:docMk/>
            <pc:sldMk cId="2654656500" sldId="259"/>
            <ac:picMk id="5" creationId="{64429744-6B93-D84C-B94C-E9CCF25761CC}"/>
          </ac:picMkLst>
        </pc:picChg>
        <pc:cxnChg chg="add del">
          <ac:chgData name="Yosel De la Torre Guillen" userId="153c8a3cd77748b9" providerId="LiveId" clId="{D11CF1FF-603F-0245-A729-2856A2706676}" dt="2021-11-04T15:41:17.555" v="249" actId="26606"/>
          <ac:cxnSpMkLst>
            <pc:docMk/>
            <pc:sldMk cId="2654656500" sldId="259"/>
            <ac:cxnSpMk id="19" creationId="{20E3A342-4D61-4E3F-AF90-1AB42AEB96CC}"/>
          </ac:cxnSpMkLst>
        </pc:cxnChg>
        <pc:cxnChg chg="add del">
          <ac:chgData name="Yosel De la Torre Guillen" userId="153c8a3cd77748b9" providerId="LiveId" clId="{D11CF1FF-603F-0245-A729-2856A2706676}" dt="2021-11-04T15:45:36.694" v="299" actId="26606"/>
          <ac:cxnSpMkLst>
            <pc:docMk/>
            <pc:sldMk cId="2654656500" sldId="259"/>
            <ac:cxnSpMk id="30" creationId="{20E3A342-4D61-4E3F-AF90-1AB42AEB96CC}"/>
          </ac:cxnSpMkLst>
        </pc:cxnChg>
        <pc:cxnChg chg="add">
          <ac:chgData name="Yosel De la Torre Guillen" userId="153c8a3cd77748b9" providerId="LiveId" clId="{D11CF1FF-603F-0245-A729-2856A2706676}" dt="2021-11-04T15:45:36.694" v="299" actId="26606"/>
          <ac:cxnSpMkLst>
            <pc:docMk/>
            <pc:sldMk cId="2654656500" sldId="259"/>
            <ac:cxnSpMk id="35" creationId="{E4A809D5-3600-46D4-A466-67F2349A54FB}"/>
          </ac:cxnSpMkLst>
        </pc:cxnChg>
      </pc:sldChg>
      <pc:sldChg chg="modSp mod">
        <pc:chgData name="Yosel De la Torre Guillen" userId="153c8a3cd77748b9" providerId="LiveId" clId="{D11CF1FF-603F-0245-A729-2856A2706676}" dt="2021-11-02T18:50:23.228" v="9"/>
        <pc:sldMkLst>
          <pc:docMk/>
          <pc:sldMk cId="1378758497" sldId="260"/>
        </pc:sldMkLst>
        <pc:spChg chg="mod">
          <ac:chgData name="Yosel De la Torre Guillen" userId="153c8a3cd77748b9" providerId="LiveId" clId="{D11CF1FF-603F-0245-A729-2856A2706676}" dt="2021-11-02T18:50:23.228" v="9"/>
          <ac:spMkLst>
            <pc:docMk/>
            <pc:sldMk cId="1378758497" sldId="260"/>
            <ac:spMk id="2" creationId="{CF4E2678-8777-4744-A82D-1E9149DEE902}"/>
          </ac:spMkLst>
        </pc:spChg>
        <pc:spChg chg="mod">
          <ac:chgData name="Yosel De la Torre Guillen" userId="153c8a3cd77748b9" providerId="LiveId" clId="{D11CF1FF-603F-0245-A729-2856A2706676}" dt="2021-11-02T18:50:13.064" v="8" actId="113"/>
          <ac:spMkLst>
            <pc:docMk/>
            <pc:sldMk cId="1378758497" sldId="260"/>
            <ac:spMk id="4" creationId="{A55E9D3F-E761-4149-BAA8-440889F4A0E0}"/>
          </ac:spMkLst>
        </pc:spChg>
      </pc:sldChg>
      <pc:sldChg chg="addSp delSp modSp new mod setBg">
        <pc:chgData name="Yosel De la Torre Guillen" userId="153c8a3cd77748b9" providerId="LiveId" clId="{D11CF1FF-603F-0245-A729-2856A2706676}" dt="2021-11-04T21:38:03.358" v="1135" actId="1076"/>
        <pc:sldMkLst>
          <pc:docMk/>
          <pc:sldMk cId="969979617" sldId="261"/>
        </pc:sldMkLst>
        <pc:spChg chg="mod">
          <ac:chgData name="Yosel De la Torre Guillen" userId="153c8a3cd77748b9" providerId="LiveId" clId="{D11CF1FF-603F-0245-A729-2856A2706676}" dt="2021-11-04T16:07:38.679" v="985" actId="26606"/>
          <ac:spMkLst>
            <pc:docMk/>
            <pc:sldMk cId="969979617" sldId="261"/>
            <ac:spMk id="2" creationId="{5C5E788C-7B7D-B04A-9C34-050E68811696}"/>
          </ac:spMkLst>
        </pc:spChg>
        <pc:spChg chg="del">
          <ac:chgData name="Yosel De la Torre Guillen" userId="153c8a3cd77748b9" providerId="LiveId" clId="{D11CF1FF-603F-0245-A729-2856A2706676}" dt="2021-11-04T15:43:55.436" v="296"/>
          <ac:spMkLst>
            <pc:docMk/>
            <pc:sldMk cId="969979617" sldId="261"/>
            <ac:spMk id="3" creationId="{AF2DB794-7A8E-1E4F-AF9B-1D2AA13E1306}"/>
          </ac:spMkLst>
        </pc:spChg>
        <pc:spChg chg="add mod">
          <ac:chgData name="Yosel De la Torre Guillen" userId="153c8a3cd77748b9" providerId="LiveId" clId="{D11CF1FF-603F-0245-A729-2856A2706676}" dt="2021-11-04T21:36:12.455" v="1124" actId="207"/>
          <ac:spMkLst>
            <pc:docMk/>
            <pc:sldMk cId="969979617" sldId="261"/>
            <ac:spMk id="9" creationId="{01F86FC7-50ED-44C3-B74E-E8039119D3C9}"/>
          </ac:spMkLst>
        </pc:spChg>
        <pc:spChg chg="add del">
          <ac:chgData name="Yosel De la Torre Guillen" userId="153c8a3cd77748b9" providerId="LiveId" clId="{D11CF1FF-603F-0245-A729-2856A2706676}" dt="2021-11-04T16:07:38.679" v="985" actId="26606"/>
          <ac:spMkLst>
            <pc:docMk/>
            <pc:sldMk cId="969979617" sldId="261"/>
            <ac:spMk id="12" creationId="{2B566528-1B12-4246-9431-5C2D7D081168}"/>
          </ac:spMkLst>
        </pc:spChg>
        <pc:spChg chg="add">
          <ac:chgData name="Yosel De la Torre Guillen" userId="153c8a3cd77748b9" providerId="LiveId" clId="{D11CF1FF-603F-0245-A729-2856A2706676}" dt="2021-11-04T16:07:38.679" v="985" actId="26606"/>
          <ac:spMkLst>
            <pc:docMk/>
            <pc:sldMk cId="969979617" sldId="261"/>
            <ac:spMk id="25" creationId="{2B97F24A-32CE-4C1C-A50D-3016B394DCFB}"/>
          </ac:spMkLst>
        </pc:spChg>
        <pc:spChg chg="add">
          <ac:chgData name="Yosel De la Torre Guillen" userId="153c8a3cd77748b9" providerId="LiveId" clId="{D11CF1FF-603F-0245-A729-2856A2706676}" dt="2021-11-04T16:07:38.679" v="985" actId="26606"/>
          <ac:spMkLst>
            <pc:docMk/>
            <pc:sldMk cId="969979617" sldId="261"/>
            <ac:spMk id="27" creationId="{6357EC4F-235E-4222-A36F-C7878ACE37F2}"/>
          </ac:spMkLst>
        </pc:spChg>
        <pc:grpChg chg="add del">
          <ac:chgData name="Yosel De la Torre Guillen" userId="153c8a3cd77748b9" providerId="LiveId" clId="{D11CF1FF-603F-0245-A729-2856A2706676}" dt="2021-11-04T16:07:38.679" v="985" actId="26606"/>
          <ac:grpSpMkLst>
            <pc:docMk/>
            <pc:sldMk cId="969979617" sldId="261"/>
            <ac:grpSpMk id="14" creationId="{828A5161-06F1-46CF-8AD7-844680A59E13}"/>
          </ac:grpSpMkLst>
        </pc:grpChg>
        <pc:grpChg chg="add del">
          <ac:chgData name="Yosel De la Torre Guillen" userId="153c8a3cd77748b9" providerId="LiveId" clId="{D11CF1FF-603F-0245-A729-2856A2706676}" dt="2021-11-04T16:07:38.679" v="985" actId="26606"/>
          <ac:grpSpMkLst>
            <pc:docMk/>
            <pc:sldMk cId="969979617" sldId="261"/>
            <ac:grpSpMk id="18" creationId="{5995D10D-E9C9-47DB-AE7E-801FEF38F5C9}"/>
          </ac:grpSpMkLst>
        </pc:grpChg>
        <pc:picChg chg="add mod">
          <ac:chgData name="Yosel De la Torre Guillen" userId="153c8a3cd77748b9" providerId="LiveId" clId="{D11CF1FF-603F-0245-A729-2856A2706676}" dt="2021-11-04T21:38:03.358" v="1135" actId="1076"/>
          <ac:picMkLst>
            <pc:docMk/>
            <pc:sldMk cId="969979617" sldId="261"/>
            <ac:picMk id="5" creationId="{A36DEE12-11D6-0449-A5EF-060F46017F60}"/>
          </ac:picMkLst>
        </pc:picChg>
        <pc:picChg chg="add del mod">
          <ac:chgData name="Yosel De la Torre Guillen" userId="153c8a3cd77748b9" providerId="LiveId" clId="{D11CF1FF-603F-0245-A729-2856A2706676}" dt="2021-11-04T21:37:56.321" v="1133" actId="478"/>
          <ac:picMkLst>
            <pc:docMk/>
            <pc:sldMk cId="969979617" sldId="261"/>
            <ac:picMk id="7" creationId="{D8C1C319-4088-B940-B7AF-9967096CC3D3}"/>
          </ac:picMkLst>
        </pc:picChg>
      </pc:sldChg>
      <pc:sldChg chg="addSp delSp modSp new mod setBg modNotesTx">
        <pc:chgData name="Yosel De la Torre Guillen" userId="153c8a3cd77748b9" providerId="LiveId" clId="{D11CF1FF-603F-0245-A729-2856A2706676}" dt="2021-11-04T21:44:04.416" v="1574" actId="20577"/>
        <pc:sldMkLst>
          <pc:docMk/>
          <pc:sldMk cId="2481982265" sldId="262"/>
        </pc:sldMkLst>
        <pc:spChg chg="mod">
          <ac:chgData name="Yosel De la Torre Guillen" userId="153c8a3cd77748b9" providerId="LiveId" clId="{D11CF1FF-603F-0245-A729-2856A2706676}" dt="2021-11-04T21:40:01.664" v="1243" actId="26606"/>
          <ac:spMkLst>
            <pc:docMk/>
            <pc:sldMk cId="2481982265" sldId="262"/>
            <ac:spMk id="2" creationId="{EB555797-2042-8A4D-80E6-267B9246B9F6}"/>
          </ac:spMkLst>
        </pc:spChg>
        <pc:spChg chg="mod">
          <ac:chgData name="Yosel De la Torre Guillen" userId="153c8a3cd77748b9" providerId="LiveId" clId="{D11CF1FF-603F-0245-A729-2856A2706676}" dt="2021-11-04T21:40:01.664" v="1243" actId="26606"/>
          <ac:spMkLst>
            <pc:docMk/>
            <pc:sldMk cId="2481982265" sldId="262"/>
            <ac:spMk id="3" creationId="{E1786260-005B-BE46-B0B0-4BF128CEC7FF}"/>
          </ac:spMkLst>
        </pc:spChg>
        <pc:spChg chg="add del">
          <ac:chgData name="Yosel De la Torre Guillen" userId="153c8a3cd77748b9" providerId="LiveId" clId="{D11CF1FF-603F-0245-A729-2856A2706676}" dt="2021-11-04T21:40:01.658" v="1242" actId="26606"/>
          <ac:spMkLst>
            <pc:docMk/>
            <pc:sldMk cId="2481982265" sldId="262"/>
            <ac:spMk id="10" creationId="{2B97F24A-32CE-4C1C-A50D-3016B394DCFB}"/>
          </ac:spMkLst>
        </pc:spChg>
        <pc:spChg chg="add del">
          <ac:chgData name="Yosel De la Torre Guillen" userId="153c8a3cd77748b9" providerId="LiveId" clId="{D11CF1FF-603F-0245-A729-2856A2706676}" dt="2021-11-04T21:40:01.658" v="1242" actId="26606"/>
          <ac:spMkLst>
            <pc:docMk/>
            <pc:sldMk cId="2481982265" sldId="262"/>
            <ac:spMk id="12" creationId="{6357EC4F-235E-4222-A36F-C7878ACE37F2}"/>
          </ac:spMkLst>
        </pc:spChg>
        <pc:picChg chg="add mod">
          <ac:chgData name="Yosel De la Torre Guillen" userId="153c8a3cd77748b9" providerId="LiveId" clId="{D11CF1FF-603F-0245-A729-2856A2706676}" dt="2021-11-04T21:40:01.664" v="1243" actId="26606"/>
          <ac:picMkLst>
            <pc:docMk/>
            <pc:sldMk cId="2481982265" sldId="262"/>
            <ac:picMk id="5" creationId="{AB2FB808-D36A-1047-B3A5-A27A56CFBD46}"/>
          </ac:picMkLst>
        </pc:picChg>
      </pc:sldChg>
      <pc:sldChg chg="addSp modSp new mod modClrScheme chgLayout">
        <pc:chgData name="Yosel De la Torre Guillen" userId="153c8a3cd77748b9" providerId="LiveId" clId="{D11CF1FF-603F-0245-A729-2856A2706676}" dt="2021-11-04T21:55:05.513" v="2372" actId="20577"/>
        <pc:sldMkLst>
          <pc:docMk/>
          <pc:sldMk cId="1627183539" sldId="263"/>
        </pc:sldMkLst>
        <pc:spChg chg="mod ord">
          <ac:chgData name="Yosel De la Torre Guillen" userId="153c8a3cd77748b9" providerId="LiveId" clId="{D11CF1FF-603F-0245-A729-2856A2706676}" dt="2021-11-04T21:54:28.831" v="2313" actId="700"/>
          <ac:spMkLst>
            <pc:docMk/>
            <pc:sldMk cId="1627183539" sldId="263"/>
            <ac:spMk id="2" creationId="{FE6305C5-C50F-7449-AA27-52D3823D301F}"/>
          </ac:spMkLst>
        </pc:spChg>
        <pc:spChg chg="mod ord">
          <ac:chgData name="Yosel De la Torre Guillen" userId="153c8a3cd77748b9" providerId="LiveId" clId="{D11CF1FF-603F-0245-A729-2856A2706676}" dt="2021-11-04T21:54:28.831" v="2313" actId="700"/>
          <ac:spMkLst>
            <pc:docMk/>
            <pc:sldMk cId="1627183539" sldId="263"/>
            <ac:spMk id="3" creationId="{192B0A9E-86BC-2F46-8AEA-1A0B66A2B575}"/>
          </ac:spMkLst>
        </pc:spChg>
        <pc:spChg chg="add mod ord">
          <ac:chgData name="Yosel De la Torre Guillen" userId="153c8a3cd77748b9" providerId="LiveId" clId="{D11CF1FF-603F-0245-A729-2856A2706676}" dt="2021-11-04T21:55:05.513" v="2372" actId="20577"/>
          <ac:spMkLst>
            <pc:docMk/>
            <pc:sldMk cId="1627183539" sldId="263"/>
            <ac:spMk id="4" creationId="{0EC2C04C-2CAE-FE4D-A80B-2F719435174D}"/>
          </ac:spMkLst>
        </pc:spChg>
      </pc:sldChg>
      <pc:sldChg chg="modSp new mod modNotesTx">
        <pc:chgData name="Yosel De la Torre Guillen" userId="153c8a3cd77748b9" providerId="LiveId" clId="{D11CF1FF-603F-0245-A729-2856A2706676}" dt="2021-11-11T17:46:45.671" v="3300" actId="20577"/>
        <pc:sldMkLst>
          <pc:docMk/>
          <pc:sldMk cId="3206586138" sldId="264"/>
        </pc:sldMkLst>
        <pc:spChg chg="mod">
          <ac:chgData name="Yosel De la Torre Guillen" userId="153c8a3cd77748b9" providerId="LiveId" clId="{D11CF1FF-603F-0245-A729-2856A2706676}" dt="2021-11-11T17:29:51.560" v="2418" actId="20577"/>
          <ac:spMkLst>
            <pc:docMk/>
            <pc:sldMk cId="3206586138" sldId="264"/>
            <ac:spMk id="2" creationId="{96F468B4-B8D4-CA4A-97CD-5F5DD91ECBC9}"/>
          </ac:spMkLst>
        </pc:spChg>
        <pc:spChg chg="mod">
          <ac:chgData name="Yosel De la Torre Guillen" userId="153c8a3cd77748b9" providerId="LiveId" clId="{D11CF1FF-603F-0245-A729-2856A2706676}" dt="2021-11-11T17:45:38.406" v="3169" actId="5793"/>
          <ac:spMkLst>
            <pc:docMk/>
            <pc:sldMk cId="3206586138" sldId="264"/>
            <ac:spMk id="3" creationId="{8F13B5D1-BBB1-994F-9BBB-C525189319BC}"/>
          </ac:spMkLst>
        </pc:spChg>
      </pc:sldChg>
      <pc:sldChg chg="new del ord">
        <pc:chgData name="Yosel De la Torre Guillen" userId="153c8a3cd77748b9" providerId="LiveId" clId="{D11CF1FF-603F-0245-A729-2856A2706676}" dt="2021-11-11T18:01:56.691" v="3304" actId="2696"/>
        <pc:sldMkLst>
          <pc:docMk/>
          <pc:sldMk cId="3054323950" sldId="265"/>
        </pc:sldMkLst>
      </pc:sldChg>
      <pc:sldChg chg="modSp new mod">
        <pc:chgData name="Yosel De la Torre Guillen" userId="153c8a3cd77748b9" providerId="LiveId" clId="{D11CF1FF-603F-0245-A729-2856A2706676}" dt="2021-11-11T18:02:17.254" v="3350" actId="20577"/>
        <pc:sldMkLst>
          <pc:docMk/>
          <pc:sldMk cId="1240159278" sldId="266"/>
        </pc:sldMkLst>
        <pc:spChg chg="mod">
          <ac:chgData name="Yosel De la Torre Guillen" userId="153c8a3cd77748b9" providerId="LiveId" clId="{D11CF1FF-603F-0245-A729-2856A2706676}" dt="2021-11-11T18:02:17.254" v="3350" actId="20577"/>
          <ac:spMkLst>
            <pc:docMk/>
            <pc:sldMk cId="1240159278" sldId="266"/>
            <ac:spMk id="3" creationId="{C2CEBDA2-5DA1-D649-95DB-C574AD6BBD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930A4-7B1D-AD42-8927-CABA1029263C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FF56F-CE03-0343-A473-34D18A60006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150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s-PE"/>
              <a:t>Imaginen que tienen dos aplicaciones java 1.3 java 17, requieres de dos máquinas una con un entorno java 1.3 el otra con el entorno java 17</a:t>
            </a:r>
            <a:endParaRPr lang="es-PE">
              <a:cs typeface="Calibri" panose="020F0502020204030204"/>
            </a:endParaRPr>
          </a:p>
          <a:p>
            <a:pPr marL="171450" indent="-171450">
              <a:buFontTx/>
              <a:buChar char="-"/>
            </a:pPr>
            <a:r>
              <a:rPr lang="es-PE"/>
              <a:t>Un contenedor es un caja aislada con todos los archivos y configuraciones necesarias para que se ejecute una aplicación</a:t>
            </a:r>
            <a:endParaRPr lang="es-PE">
              <a:cs typeface="Calibri" panose="020F0502020204030204"/>
            </a:endParaRPr>
          </a:p>
          <a:p>
            <a:pPr marL="171450" indent="-171450">
              <a:buFontTx/>
              <a:buChar char="-"/>
            </a:pPr>
            <a:r>
              <a:rPr lang="es-PE">
                <a:cs typeface="Calibri" panose="020F0502020204030204"/>
              </a:rPr>
              <a:t>Requieres de un entorno de ejecución de contenedores</a:t>
            </a:r>
            <a:endParaRPr lang="es-PE"/>
          </a:p>
          <a:p>
            <a:pPr marL="171450" indent="-171450">
              <a:buFontTx/>
              <a:buChar char="-"/>
            </a:pPr>
            <a:r>
              <a:rPr lang="es-PE"/>
              <a:t>Aplicación java 1.3 en un contenedor java 17 en otro contenedor dentro de un mismo entorno de ejecución </a:t>
            </a:r>
            <a:endParaRPr lang="es-PE">
              <a:cs typeface="Calibri" panose="020F0502020204030204"/>
            </a:endParaRPr>
          </a:p>
          <a:p>
            <a:pPr marL="171450" indent="-171450">
              <a:buFontTx/>
              <a:buChar char="-"/>
            </a:pPr>
            <a:endParaRPr lang="es-PE">
              <a:cs typeface="Calibri" panose="020F0502020204030204"/>
            </a:endParaRPr>
          </a:p>
          <a:p>
            <a:pPr marL="171450" indent="-171450">
              <a:buFontTx/>
              <a:buChar char="-"/>
            </a:pPr>
            <a:r>
              <a:rPr lang="es-PE">
                <a:cs typeface="Calibri" panose="020F0502020204030204"/>
              </a:rPr>
              <a:t>Contenedores solo </a:t>
            </a:r>
            <a:r>
              <a:rPr lang="es-PE" err="1">
                <a:cs typeface="Calibri"/>
              </a:rPr>
              <a:t>linux</a:t>
            </a:r>
            <a:r>
              <a:rPr lang="es-PE">
                <a:cs typeface="Calibri"/>
              </a:rPr>
              <a:t> y </a:t>
            </a:r>
            <a:r>
              <a:rPr lang="es-PE" err="1">
                <a:cs typeface="Calibri"/>
              </a:rPr>
              <a:t>bsd</a:t>
            </a:r>
            <a:r>
              <a:rPr lang="es-PE">
                <a:cs typeface="Calibri"/>
              </a:rPr>
              <a:t> </a:t>
            </a:r>
            <a:r>
              <a:rPr lang="es-PE" err="1">
                <a:cs typeface="Calibri"/>
              </a:rPr>
              <a:t>jails</a:t>
            </a:r>
            <a:endParaRPr lang="es-PE" err="1"/>
          </a:p>
          <a:p>
            <a:pPr marL="171450" indent="-171450">
              <a:buFont typeface="Arial"/>
              <a:buChar char="•"/>
            </a:pPr>
            <a:r>
              <a:rPr lang="es-PE"/>
              <a:t>WSL </a:t>
            </a:r>
            <a:r>
              <a:rPr lang="es-PE" err="1"/>
              <a:t>windows</a:t>
            </a:r>
            <a:r>
              <a:rPr lang="es-PE"/>
              <a:t> </a:t>
            </a:r>
            <a:r>
              <a:rPr lang="es-PE" err="1"/>
              <a:t>subsystem</a:t>
            </a:r>
            <a:r>
              <a:rPr lang="es-PE"/>
              <a:t> </a:t>
            </a:r>
            <a:r>
              <a:rPr lang="es-PE" err="1"/>
              <a:t>for</a:t>
            </a:r>
            <a:r>
              <a:rPr lang="es-PE"/>
              <a:t> </a:t>
            </a:r>
            <a:r>
              <a:rPr lang="es-PE" err="1"/>
              <a:t>linux</a:t>
            </a:r>
            <a:r>
              <a:rPr lang="es-PE"/>
              <a:t>, </a:t>
            </a:r>
            <a:r>
              <a:rPr lang="es-PE" err="1"/>
              <a:t>hyperkit</a:t>
            </a:r>
            <a:r>
              <a:rPr lang="es-PE"/>
              <a:t> </a:t>
            </a:r>
            <a:r>
              <a:rPr lang="es-PE" err="1"/>
              <a:t>mac</a:t>
            </a:r>
            <a:endParaRPr lang="es-PE" err="1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es-PE"/>
              <a:t>Linux namespaces, cada proceso solo puede ver su propio sistema virtual (ficheros, procesos, interfaces de red, hostname, etc)</a:t>
            </a:r>
          </a:p>
          <a:p>
            <a:pPr marL="171450" indent="-171450">
              <a:buFontTx/>
              <a:buChar char="-"/>
            </a:pPr>
            <a:r>
              <a:rPr lang="es-PE"/>
              <a:t>Cgroups, limita los recursos que puede consumir el sistema virtual (CPU, memoria, ancho de banda)</a:t>
            </a:r>
          </a:p>
          <a:p>
            <a:pPr marL="171450" indent="-171450">
              <a:buFontTx/>
              <a:buChar char="-"/>
            </a:pPr>
            <a:endParaRPr lang="es-PE">
              <a:cs typeface="Calibri" panose="020F0502020204030204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FF56F-CE03-0343-A473-34D18A600062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4907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/>
              <a:t>Nodo Master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PE" dirty="0"/>
              <a:t>Servidor api ejecuta todas las tareas administrativas en los nodos master, los usuarios envian los comandos al servidor api el que valida procesa y ejecuta los mismos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PE" dirty="0"/>
              <a:t>ETCD key-value store, se usa para mantener y gestionar la infromacion critica que necesitan los sistemas distribuidos para continuar ejecutandose, se usa para almacenar toda la data del cluster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PE" dirty="0"/>
              <a:t>Controller, el rol de controlador es obtener un estado deseado solicitado desde el servidor api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PE" dirty="0"/>
              <a:t>Scheduler, espera por nuevas solicitudes del api server y las asigna a los nodos saludables, primero revisa el estado de los nodos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P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/>
              <a:t>Nodo Worker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PE" dirty="0"/>
              <a:t>Kubelet, se ejecuta en cada nodo del cluster, es el agente principal de k8s, ejecuta las tareas y retorna los estados al master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PE" dirty="0"/>
              <a:t>Container runtime, obtiene las imágenes del registry e inicia o detiene contenedores usualmente docker ahora containerd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PE" dirty="0"/>
              <a:t>Kube-proxy, se asegura que cada nodo tenga su direccion ip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PE" dirty="0"/>
              <a:t>Pod, es el elemento mas pequeño para desplegar en kubernetes, es la unidad minima de despliegue, un pod puede contener varios contenedores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FF56F-CE03-0343-A473-34D18A600062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491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PE"/>
              <a:t>Los contenedores se ejecutan sobre el mismo sistema operativo anfitrion de forma aislada sin necesidad de un sistema operativo propio lo que los hace mucho mas ligeros</a:t>
            </a:r>
          </a:p>
          <a:p>
            <a:pPr marL="171450" indent="-171450">
              <a:buFontTx/>
              <a:buChar char="-"/>
            </a:pPr>
            <a:r>
              <a:rPr lang="es-PE"/>
              <a:t>Con los recursos para dos o mas maquinas virtuales podriamos ejecutar muchos contenedores</a:t>
            </a:r>
          </a:p>
          <a:p>
            <a:pPr marL="171450" indent="-171450">
              <a:buFontTx/>
              <a:buChar char="-"/>
            </a:pPr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FF56F-CE03-0343-A473-34D18A600062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2115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+ disminuye la carga en servidores, en un mismo host pueden desplegarse mas contenedores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/>
              <a:t>son elementos totalmente portables por lo tanto la implementacion se realiza en segundos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/>
              <a:t>Cada aplicación se ejecuta en su contenedor de forma independiente sin entrar en conficto con el resto de aplicaciones</a:t>
            </a:r>
          </a:p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FF56F-CE03-0343-A473-34D18A600062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8762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/>
              <a:t>No construire una imagen usare una ya existente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/>
              <a:t>Docker buscara la imagen en el host si no la encuentra la descarga de dockerhub registry una ves descargada la ejecutara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/>
              <a:t>Buscar imagen nginx y ver cuanto pesa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FF56F-CE03-0343-A473-34D18A600062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5641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/>
              <a:t>Todos los contenedores deben estar en la misma red docker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FF56F-CE03-0343-A473-34D18A600062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7227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/>
              <a:t>Mostrar docker composer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PE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FF56F-CE03-0343-A473-34D18A600062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6619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/>
              <a:t>Si las fuentes del proyecto se comparten con otro desarrollador lo que debe hacer 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PE"/>
              <a:t>Tener docker instalado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PE"/>
              <a:t>Ejecutar docker-compose up dentro de la carpeta del proyecto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PE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PE"/>
              <a:t>Obtendra un entorno de desarrollo identico al compartido sin necesidad de instalar nada ni configurar nada o un minimo de configuracion</a:t>
            </a:r>
          </a:p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FF56F-CE03-0343-A473-34D18A600062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720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/>
              <a:t>Antes y despues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/>
              <a:t>Como generamos este entorno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/>
              <a:t>Demo flujo de compilacion jenkins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FF56F-CE03-0343-A473-34D18A600062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7170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/>
              <a:t>Ambientes de construccion temporales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/>
              <a:t>Ahorro en recursos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/>
              <a:t>No requiere servidores jenkins dedicados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/>
              <a:t>No requiere instalar software adicional dentro de los contenedores jenkins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/>
              <a:t>Entorno de despliegue repetible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/>
              <a:t>Flujo de despliegue repetible gracias al JenkinsFile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FF56F-CE03-0343-A473-34D18A600062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324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3BCA4-1CE4-F149-9862-A942167BF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550237-7359-0541-863A-7E9A28C29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1036A3-3C47-C24C-9750-018C9592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15AE-81C1-484A-B8B4-D1BBDED37B5F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C3ED2-7BAC-894D-B56E-7E457B59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24754A-0484-2A42-BF03-78F05467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C21-62C9-1B45-B00C-542107D90B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051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DE387-48F7-AD4A-BC17-1F8425D3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A18E13-9B63-D84F-89A8-D5A1DD94E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C2985-629D-6B4C-990F-DC4C6CA3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15AE-81C1-484A-B8B4-D1BBDED37B5F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69D787-45B7-6B47-B0AE-FCBF1447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119383-9554-7A40-8267-0A353C32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C21-62C9-1B45-B00C-542107D90B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997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22582A-C4D2-4A4C-829B-0B90740BC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1FFB6E-595D-C44A-9C07-2DC4A293A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A2774D-1472-D847-8B4C-FF3B6EB5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15AE-81C1-484A-B8B4-D1BBDED37B5F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B6442B-4B94-A047-AC18-1D2DC0F8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001643-748D-3F45-A7A2-91B57A59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C21-62C9-1B45-B00C-542107D90B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766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EB6A7-DEF9-D54A-A6A3-3021E77A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68764A-96FA-2249-85D8-565252E11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03F9CA-2A4B-F046-A16C-42E324BB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15AE-81C1-484A-B8B4-D1BBDED37B5F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855993-0AAD-B948-BBDE-32211825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3AF23C-E153-E64B-B227-07925362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C21-62C9-1B45-B00C-542107D90B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654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BE676-F9C7-4A4F-BD53-FB678BF6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F3F65B-590C-7340-821D-7E55D29C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36426-C8E6-F64D-80F6-EDF6BC15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15AE-81C1-484A-B8B4-D1BBDED37B5F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2B1D90-5120-2645-92F8-BD6BDBFC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FD6242-FB50-024D-B6BC-62F33B1B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C21-62C9-1B45-B00C-542107D90B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240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59C9B-6E25-C342-BE50-089E5C06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5EABD4-D112-254F-A66C-B73B75CFD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EAAA25-DA4D-5D41-A5BD-DE9C00E92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84AE54-A6A6-D749-A519-208571E7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15AE-81C1-484A-B8B4-D1BBDED37B5F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30D4D3-8330-EF43-8563-F5201CB2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3188EB-4696-9846-9E5D-394ACFB5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C21-62C9-1B45-B00C-542107D90B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657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1016D-02E3-CB4B-BF0E-DBD1C79D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94F2EB-DDBB-3649-9803-30B2CF591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174475-037E-0448-8F39-F6260B472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5A4309-38F9-CB41-BCCB-4B5A28D45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E62EB8-1C26-2447-BA35-1041C4D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61532C-3EC3-064F-A18B-CE4DAD7D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15AE-81C1-484A-B8B4-D1BBDED37B5F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467500-52E2-9F4E-B641-171F7F76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4D5480-8D3D-2540-BF43-90E02D4F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C21-62C9-1B45-B00C-542107D90B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66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0539F-F363-D94A-B275-2704C227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5B6D02-D097-2C4C-B9EA-578D4156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15AE-81C1-484A-B8B4-D1BBDED37B5F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DFEE17-EA9B-3F43-91C6-9038D534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616682-1962-5649-A630-76B28B8F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C21-62C9-1B45-B00C-542107D90B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686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133A2B-62BA-8148-BE7D-3CCE4322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15AE-81C1-484A-B8B4-D1BBDED37B5F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CE3A7D-5AE4-CF45-90CF-E4274759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F0C8EF-6E38-9D42-B47D-C4CBFAC5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C21-62C9-1B45-B00C-542107D90B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108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F4AB-7664-DB40-A6E0-28D5BB25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04BDAB-1C1D-0549-8877-07DCFEA0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329023-98EB-CC43-B13B-2C3D683A2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958932-BC15-CD4F-B959-2B21CB2A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15AE-81C1-484A-B8B4-D1BBDED37B5F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B30C71-AC59-EE44-9DDC-AD3D5EE5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ECDC45-F013-7A41-B0CB-898D1F62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C21-62C9-1B45-B00C-542107D90B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027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15F41-1831-024B-BEB4-B6712B7B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6A3100-3BF9-AD42-AAA9-AF5322913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0DE796-59D8-1142-BFBA-05645B0A9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F4F3BA-E072-B84F-8D50-79618240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15AE-81C1-484A-B8B4-D1BBDED37B5F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19F977-A68B-E043-8D8B-14628BD5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4F3819-CC00-4E40-A0FE-2497DC40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C21-62C9-1B45-B00C-542107D90B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004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0EF969-71C6-0C46-BBAB-9D0D5387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999DC6-8990-4143-A510-D4B0E2363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0899E-BCD6-8B4A-BC5B-A7BFFFE4D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215AE-81C1-484A-B8B4-D1BBDED37B5F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46E601-ECEE-7941-9E98-967A13049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E3501A-C495-5B48-A4E6-3127FB657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B3C21-62C9-1B45-B00C-542107D90B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658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AE0D0B-3B9C-3144-A960-57A6DD7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s-PE" sz="6100"/>
              <a:t>Contenedores y el Ciclo de Vida del Desarrollo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5AD25F-32EF-8E4B-99AF-6AA832379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s-PE" sz="2800"/>
              <a:t>Yosel De la Torre Guillen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37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95E9CB-8CF3-D647-8CC1-741497AD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s-PE" sz="5000">
                <a:cs typeface="Calibri Light"/>
              </a:rPr>
              <a:t>Contenedores de Software</a:t>
            </a:r>
            <a:endParaRPr lang="es-PE" sz="50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040856C-B8B9-4E65-8B1C-6EADF715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645737"/>
            <a:ext cx="5458968" cy="3566525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CEBDA2-5DA1-D649-95DB-C574AD6BB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PE" sz="1500"/>
              <a:t>Imagen</a:t>
            </a:r>
          </a:p>
          <a:p>
            <a:pPr lvl="1"/>
            <a:r>
              <a:rPr lang="es-PE" sz="1500">
                <a:cs typeface="Calibri"/>
              </a:rPr>
              <a:t>Son plantillas (incluyen aplicación, binarios y librerías) que se utilizan para construir contenedores y ejecutarlos</a:t>
            </a:r>
          </a:p>
          <a:p>
            <a:pPr lvl="1"/>
            <a:r>
              <a:rPr lang="es-PE" sz="1500">
                <a:cs typeface="Calibri"/>
              </a:rPr>
              <a:t>Imágenes padre: son imágenes públicas con elementos base (ubuntu, java, apache, etc.) que nos sirven para crear otras imágenes a partir de ellas</a:t>
            </a:r>
            <a:endParaRPr lang="es-PE" sz="1500"/>
          </a:p>
          <a:p>
            <a:pPr lvl="1"/>
            <a:r>
              <a:rPr lang="es-PE" sz="1500">
                <a:cs typeface="Calibri"/>
              </a:rPr>
              <a:t>Registry: Es un repositorio de imágenes, por ejemplo en </a:t>
            </a:r>
            <a:r>
              <a:rPr lang="es-PE" sz="1500">
                <a:cs typeface="Calibri"/>
                <a:hlinkClick r:id="rId3"/>
              </a:rPr>
              <a:t>DockerHub</a:t>
            </a:r>
            <a:r>
              <a:rPr lang="es-PE" sz="1500">
                <a:cs typeface="Calibri"/>
              </a:rPr>
              <a:t> puedes obtener la mayoría de imágenes base que puedas necesitar</a:t>
            </a:r>
            <a:endParaRPr lang="es-PE" sz="1500"/>
          </a:p>
          <a:p>
            <a:r>
              <a:rPr lang="es-PE" sz="1500"/>
              <a:t>Contenedor</a:t>
            </a:r>
          </a:p>
          <a:p>
            <a:pPr lvl="1"/>
            <a:r>
              <a:rPr lang="es-PE" sz="1500">
                <a:cs typeface="Calibri" panose="020F0502020204030204"/>
              </a:rPr>
              <a:t>Son instancias en ejecución de una imagen</a:t>
            </a:r>
          </a:p>
        </p:txBody>
      </p:sp>
    </p:spTree>
    <p:extLst>
      <p:ext uri="{BB962C8B-B14F-4D97-AF65-F5344CB8AC3E}">
        <p14:creationId xmlns:p14="http://schemas.microsoft.com/office/powerpoint/2010/main" val="124015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0F98-8979-4D83-9587-CB8CB95F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Contenedores de Software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0F5D-50CB-4308-87DD-F450B9F02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219"/>
            <a:ext cx="5140411" cy="43307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>
                <a:cs typeface="Calibri"/>
              </a:rPr>
              <a:t>Ejemplo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Servidor</a:t>
            </a:r>
            <a:r>
              <a:rPr lang="en-US" dirty="0">
                <a:cs typeface="Calibri"/>
              </a:rPr>
              <a:t> web</a:t>
            </a:r>
          </a:p>
          <a:p>
            <a:pPr lvl="1"/>
            <a:r>
              <a:rPr lang="en-US" dirty="0" err="1">
                <a:cs typeface="Calibri"/>
              </a:rPr>
              <a:t>Construir</a:t>
            </a:r>
            <a:r>
              <a:rPr lang="en-US" dirty="0">
                <a:cs typeface="Calibri"/>
              </a:rPr>
              <a:t> una imagen (</a:t>
            </a:r>
            <a:r>
              <a:rPr lang="en-US" dirty="0" err="1">
                <a:cs typeface="Calibri"/>
              </a:rPr>
              <a:t>Dockerfile</a:t>
            </a:r>
            <a:r>
              <a:rPr lang="en-US" dirty="0">
                <a:cs typeface="Calibri"/>
              </a:rPr>
              <a:t>)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2"/>
            <a:r>
              <a:rPr lang="en-US" sz="1600" i="1" dirty="0">
                <a:ea typeface="+mn-lt"/>
                <a:cs typeface="+mn-lt"/>
              </a:rPr>
              <a:t>docker build -t </a:t>
            </a:r>
            <a:r>
              <a:rPr lang="en-US" sz="1600" i="1" dirty="0" err="1">
                <a:ea typeface="+mn-lt"/>
                <a:cs typeface="+mn-lt"/>
              </a:rPr>
              <a:t>yosel</a:t>
            </a:r>
            <a:r>
              <a:rPr lang="en-US" sz="1600" i="1" dirty="0">
                <a:ea typeface="+mn-lt"/>
                <a:cs typeface="+mn-lt"/>
              </a:rPr>
              <a:t>/</a:t>
            </a:r>
            <a:r>
              <a:rPr lang="en-US" sz="1600" i="1" dirty="0" err="1">
                <a:ea typeface="+mn-lt"/>
                <a:cs typeface="+mn-lt"/>
              </a:rPr>
              <a:t>webnginx</a:t>
            </a:r>
            <a:r>
              <a:rPr lang="en-US" sz="1600" i="1" dirty="0">
                <a:ea typeface="+mn-lt"/>
                <a:cs typeface="+mn-lt"/>
              </a:rPr>
              <a:t> .</a:t>
            </a:r>
            <a:endParaRPr lang="en-US" sz="1600" i="1" dirty="0">
              <a:cs typeface="Calibri"/>
            </a:endParaRPr>
          </a:p>
          <a:p>
            <a:pPr lvl="2"/>
            <a:endParaRPr lang="en-US" dirty="0">
              <a:cs typeface="Calibri"/>
            </a:endParaRPr>
          </a:p>
          <a:p>
            <a:pPr lvl="2"/>
            <a:endParaRPr lang="en-US" dirty="0">
              <a:cs typeface="Calibri"/>
            </a:endParaRPr>
          </a:p>
          <a:p>
            <a:pPr lvl="2"/>
            <a:endParaRPr lang="en-US" dirty="0">
              <a:cs typeface="Calibri"/>
            </a:endParaRPr>
          </a:p>
          <a:p>
            <a:pPr lvl="2"/>
            <a:endParaRPr lang="en-US" dirty="0">
              <a:cs typeface="Calibri"/>
            </a:endParaRPr>
          </a:p>
          <a:p>
            <a:pPr lvl="1"/>
            <a:endParaRPr lang="en-US" sz="2000" dirty="0">
              <a:cs typeface="Calibri"/>
            </a:endParaRPr>
          </a:p>
          <a:p>
            <a:pPr lvl="1"/>
            <a:r>
              <a:rPr lang="en-US" sz="2000" dirty="0" err="1">
                <a:cs typeface="Calibri"/>
              </a:rPr>
              <a:t>Ejecutar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contenedor</a:t>
            </a:r>
            <a:endParaRPr lang="en-US" sz="2000" dirty="0">
              <a:cs typeface="Calibri"/>
            </a:endParaRPr>
          </a:p>
          <a:p>
            <a:pPr lvl="2"/>
            <a:r>
              <a:rPr lang="en-US" sz="1600" i="1" dirty="0">
                <a:ea typeface="+mn-lt"/>
                <a:cs typeface="+mn-lt"/>
              </a:rPr>
              <a:t>docker run -d -p 80:80 </a:t>
            </a:r>
            <a:r>
              <a:rPr lang="en-US" sz="1600" i="1" dirty="0" err="1">
                <a:ea typeface="+mn-lt"/>
                <a:cs typeface="+mn-lt"/>
              </a:rPr>
              <a:t>yosel</a:t>
            </a:r>
            <a:r>
              <a:rPr lang="en-US" sz="1600" i="1" dirty="0">
                <a:ea typeface="+mn-lt"/>
                <a:cs typeface="+mn-lt"/>
              </a:rPr>
              <a:t>/</a:t>
            </a:r>
            <a:r>
              <a:rPr lang="en-US" sz="1600" i="1" dirty="0" err="1">
                <a:ea typeface="+mn-lt"/>
                <a:cs typeface="+mn-lt"/>
              </a:rPr>
              <a:t>webnginx</a:t>
            </a:r>
            <a:endParaRPr lang="en-US" sz="1600" i="1" dirty="0">
              <a:cs typeface="Calibri"/>
            </a:endParaRPr>
          </a:p>
          <a:p>
            <a:pPr lvl="2"/>
            <a:endParaRPr lang="en-US" sz="1600" dirty="0">
              <a:cs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C9CAE81-E672-4425-9314-431C35FE8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54" y="2722091"/>
            <a:ext cx="2743200" cy="1104900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D8E6B062-AE52-4EE7-98B8-D63C7F0F5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454" y="4490244"/>
            <a:ext cx="8375819" cy="884321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369BDA78-3C63-3A49-AC0E-B5DCA9A03BEE}"/>
              </a:ext>
            </a:extLst>
          </p:cNvPr>
          <p:cNvGrpSpPr/>
          <p:nvPr/>
        </p:nvGrpSpPr>
        <p:grpSpPr>
          <a:xfrm>
            <a:off x="9022154" y="1484951"/>
            <a:ext cx="2720250" cy="1917257"/>
            <a:chOff x="9022154" y="1484951"/>
            <a:chExt cx="2720250" cy="191725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319F100-25CB-4698-9B47-1FC788D4087F}"/>
                </a:ext>
              </a:extLst>
            </p:cNvPr>
            <p:cNvSpPr/>
            <p:nvPr/>
          </p:nvSpPr>
          <p:spPr>
            <a:xfrm>
              <a:off x="9022154" y="1864425"/>
              <a:ext cx="2370755" cy="153778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02041F5E-D355-4B91-A18E-CBCA9C34C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39727" y="1484951"/>
              <a:ext cx="902677" cy="902677"/>
            </a:xfrm>
            <a:prstGeom prst="rect">
              <a:avLst/>
            </a:prstGeom>
          </p:spPr>
        </p:pic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8A8629F0-EA17-409B-84CB-B0AD484C0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14739" y="2386399"/>
              <a:ext cx="1582617" cy="97594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7ACDE6-EA0C-4CFE-B521-3DD8EBD00009}"/>
                </a:ext>
              </a:extLst>
            </p:cNvPr>
            <p:cNvSpPr txBox="1"/>
            <p:nvPr/>
          </p:nvSpPr>
          <p:spPr>
            <a:xfrm>
              <a:off x="9270656" y="2062548"/>
              <a:ext cx="150752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(Imagen 1)</a:t>
              </a:r>
              <a:endParaRPr lang="en-US" b="1">
                <a:cs typeface="Calibri"/>
              </a:endParaRPr>
            </a:p>
          </p:txBody>
        </p:sp>
      </p:grpSp>
      <p:pic>
        <p:nvPicPr>
          <p:cNvPr id="14" name="Picture 7">
            <a:extLst>
              <a:ext uri="{FF2B5EF4-FFF2-40B4-BE49-F238E27FC236}">
                <a16:creationId xmlns:a16="http://schemas.microsoft.com/office/drawing/2014/main" id="{76204805-3062-424D-AF49-642BC134A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887" y="1573427"/>
            <a:ext cx="1631092" cy="16207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B756BE-17D6-4EB1-A94C-ABE55DD6C795}"/>
              </a:ext>
            </a:extLst>
          </p:cNvPr>
          <p:cNvSpPr txBox="1"/>
          <p:nvPr/>
        </p:nvSpPr>
        <p:spPr>
          <a:xfrm>
            <a:off x="6419593" y="2115321"/>
            <a:ext cx="1301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(Filesystem)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697E94-DDAE-454D-9D61-E6A620120D4A}"/>
              </a:ext>
            </a:extLst>
          </p:cNvPr>
          <p:cNvCxnSpPr/>
          <p:nvPr/>
        </p:nvCxnSpPr>
        <p:spPr>
          <a:xfrm flipV="1">
            <a:off x="7821827" y="2454874"/>
            <a:ext cx="1213020" cy="2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B43963-A2A6-42CD-A269-F7A77CD7C0E9}"/>
              </a:ext>
            </a:extLst>
          </p:cNvPr>
          <p:cNvSpPr txBox="1"/>
          <p:nvPr/>
        </p:nvSpPr>
        <p:spPr>
          <a:xfrm>
            <a:off x="8049140" y="2117895"/>
            <a:ext cx="74552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/>
              <a:t>COPY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276E36-A366-47D8-8BCB-B880C86F32CA}"/>
              </a:ext>
            </a:extLst>
          </p:cNvPr>
          <p:cNvSpPr txBox="1"/>
          <p:nvPr/>
        </p:nvSpPr>
        <p:spPr>
          <a:xfrm>
            <a:off x="6419593" y="2465429"/>
            <a:ext cx="11780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Sitio web</a:t>
            </a:r>
          </a:p>
        </p:txBody>
      </p:sp>
    </p:spTree>
    <p:extLst>
      <p:ext uri="{BB962C8B-B14F-4D97-AF65-F5344CB8AC3E}">
        <p14:creationId xmlns:p14="http://schemas.microsoft.com/office/powerpoint/2010/main" val="395727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6EC8-484B-4E6E-94DC-80B19B30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Contenedores </a:t>
            </a:r>
            <a:r>
              <a:rPr lang="en-US" err="1">
                <a:cs typeface="Calibri Light"/>
              </a:rPr>
              <a:t>en</a:t>
            </a:r>
            <a:r>
              <a:rPr lang="en-US">
                <a:cs typeface="Calibri Light"/>
              </a:rPr>
              <a:t> Desarrollo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3C5D5A-DD89-4982-83CC-97EA177D3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6112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Herramientas</a:t>
            </a:r>
          </a:p>
          <a:p>
            <a:pPr lvl="1"/>
            <a:r>
              <a:rPr lang="en-US">
                <a:cs typeface="Calibri"/>
              </a:rPr>
              <a:t>Docker</a:t>
            </a:r>
          </a:p>
          <a:p>
            <a:pPr lvl="1"/>
            <a:r>
              <a:rPr lang="en-US" err="1">
                <a:cs typeface="Calibri"/>
              </a:rPr>
              <a:t>Lazydocker</a:t>
            </a: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Sitio web</a:t>
            </a:r>
            <a:endParaRPr lang="en-US"/>
          </a:p>
          <a:p>
            <a:pPr lvl="1"/>
            <a:r>
              <a:rPr lang="en-US" err="1">
                <a:cs typeface="Calibri"/>
              </a:rPr>
              <a:t>Carpeta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edicion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archivos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Imagen base NGINX</a:t>
            </a: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 sz="1800" i="1">
                <a:ea typeface="+mn-lt"/>
                <a:cs typeface="+mn-lt"/>
              </a:rPr>
              <a:t>docker run -d \</a:t>
            </a:r>
            <a:endParaRPr lang="en-US" sz="1800" i="1">
              <a:cs typeface="Calibri"/>
            </a:endParaRPr>
          </a:p>
          <a:p>
            <a:pPr lvl="1"/>
            <a:r>
              <a:rPr lang="en-US" sz="1800" i="1">
                <a:ea typeface="+mn-lt"/>
                <a:cs typeface="+mn-lt"/>
              </a:rPr>
              <a:t>--name </a:t>
            </a:r>
            <a:r>
              <a:rPr lang="en-US" sz="1800" i="1" err="1">
                <a:ea typeface="+mn-lt"/>
                <a:cs typeface="+mn-lt"/>
              </a:rPr>
              <a:t>webnginx</a:t>
            </a:r>
            <a:r>
              <a:rPr lang="en-US" sz="1800" i="1">
                <a:ea typeface="+mn-lt"/>
                <a:cs typeface="+mn-lt"/>
              </a:rPr>
              <a:t> \</a:t>
            </a:r>
            <a:endParaRPr lang="en-US" sz="1800" i="1">
              <a:cs typeface="Calibri"/>
            </a:endParaRPr>
          </a:p>
          <a:p>
            <a:pPr lvl="1"/>
            <a:r>
              <a:rPr lang="en-US" sz="1800" i="1">
                <a:ea typeface="+mn-lt"/>
                <a:cs typeface="+mn-lt"/>
              </a:rPr>
              <a:t>-p 80:80 \</a:t>
            </a:r>
            <a:endParaRPr lang="en-US" sz="1800" i="1">
              <a:cs typeface="Calibri"/>
            </a:endParaRPr>
          </a:p>
          <a:p>
            <a:pPr lvl="1"/>
            <a:r>
              <a:rPr lang="en-US" sz="1800" i="1">
                <a:ea typeface="+mn-lt"/>
                <a:cs typeface="+mn-lt"/>
              </a:rPr>
              <a:t>-v /home/</a:t>
            </a:r>
            <a:r>
              <a:rPr lang="en-US" sz="1800" i="1" err="1">
                <a:ea typeface="+mn-lt"/>
                <a:cs typeface="+mn-lt"/>
              </a:rPr>
              <a:t>yosel</a:t>
            </a:r>
            <a:r>
              <a:rPr lang="en-US" sz="1800" i="1">
                <a:ea typeface="+mn-lt"/>
                <a:cs typeface="+mn-lt"/>
              </a:rPr>
              <a:t>/Proyectos/</a:t>
            </a:r>
            <a:r>
              <a:rPr lang="en-US" sz="1800" i="1" err="1">
                <a:ea typeface="+mn-lt"/>
                <a:cs typeface="+mn-lt"/>
              </a:rPr>
              <a:t>comaisci</a:t>
            </a:r>
            <a:r>
              <a:rPr lang="en-US" sz="1800" i="1">
                <a:ea typeface="+mn-lt"/>
                <a:cs typeface="+mn-lt"/>
              </a:rPr>
              <a:t>/</a:t>
            </a:r>
            <a:r>
              <a:rPr lang="en-US" sz="1800" i="1" err="1">
                <a:ea typeface="+mn-lt"/>
                <a:cs typeface="+mn-lt"/>
              </a:rPr>
              <a:t>desarrollo</a:t>
            </a:r>
            <a:r>
              <a:rPr lang="en-US" sz="1800" i="1">
                <a:ea typeface="+mn-lt"/>
                <a:cs typeface="+mn-lt"/>
              </a:rPr>
              <a:t>/</a:t>
            </a:r>
            <a:r>
              <a:rPr lang="en-US" sz="1800" i="1" err="1">
                <a:ea typeface="+mn-lt"/>
                <a:cs typeface="+mn-lt"/>
              </a:rPr>
              <a:t>webnginx</a:t>
            </a:r>
            <a:r>
              <a:rPr lang="en-US" sz="1800" i="1">
                <a:ea typeface="+mn-lt"/>
                <a:cs typeface="+mn-lt"/>
              </a:rPr>
              <a:t>/web:/</a:t>
            </a:r>
            <a:r>
              <a:rPr lang="en-US" sz="1800" i="1" err="1">
                <a:ea typeface="+mn-lt"/>
                <a:cs typeface="+mn-lt"/>
              </a:rPr>
              <a:t>usr</a:t>
            </a:r>
            <a:r>
              <a:rPr lang="en-US" sz="1800" i="1">
                <a:ea typeface="+mn-lt"/>
                <a:cs typeface="+mn-lt"/>
              </a:rPr>
              <a:t>/share/nginx/</a:t>
            </a:r>
            <a:r>
              <a:rPr lang="en-US" sz="1800" i="1" err="1">
                <a:ea typeface="+mn-lt"/>
                <a:cs typeface="+mn-lt"/>
              </a:rPr>
              <a:t>html:ro</a:t>
            </a:r>
            <a:r>
              <a:rPr lang="en-US" sz="1800" i="1">
                <a:ea typeface="+mn-lt"/>
                <a:cs typeface="+mn-lt"/>
              </a:rPr>
              <a:t> \</a:t>
            </a:r>
            <a:endParaRPr lang="en-US" sz="1800" i="1">
              <a:cs typeface="Calibri"/>
            </a:endParaRPr>
          </a:p>
          <a:p>
            <a:pPr lvl="1"/>
            <a:r>
              <a:rPr lang="en-US" sz="1800" i="1">
                <a:ea typeface="+mn-lt"/>
                <a:cs typeface="+mn-lt"/>
              </a:rPr>
              <a:t>nginx</a:t>
            </a:r>
            <a:endParaRPr lang="en-US" sz="1800" i="1"/>
          </a:p>
          <a:p>
            <a:pPr lvl="1"/>
            <a:endParaRPr lang="en-US">
              <a:cs typeface="Calibri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CB27EF-0B78-4702-B485-669F03D4AA3F}"/>
              </a:ext>
            </a:extLst>
          </p:cNvPr>
          <p:cNvSpPr/>
          <p:nvPr/>
        </p:nvSpPr>
        <p:spPr>
          <a:xfrm>
            <a:off x="5171937" y="1961239"/>
            <a:ext cx="6425512" cy="230295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8F1651-E22A-455F-AB1F-9194697A45E7}"/>
              </a:ext>
            </a:extLst>
          </p:cNvPr>
          <p:cNvSpPr/>
          <p:nvPr/>
        </p:nvSpPr>
        <p:spPr>
          <a:xfrm>
            <a:off x="8126289" y="2389587"/>
            <a:ext cx="2164810" cy="15583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340E72B2-3391-4236-BA14-097E8D0CB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538" y="1989518"/>
            <a:ext cx="902677" cy="902677"/>
          </a:xfrm>
          <a:prstGeom prst="rect">
            <a:avLst/>
          </a:prstGeom>
        </p:spPr>
      </p:pic>
      <p:pic>
        <p:nvPicPr>
          <p:cNvPr id="21" name="Picture 7">
            <a:extLst>
              <a:ext uri="{FF2B5EF4-FFF2-40B4-BE49-F238E27FC236}">
                <a16:creationId xmlns:a16="http://schemas.microsoft.com/office/drawing/2014/main" id="{5469D190-9FFB-473E-8810-235FCB665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820" y="2736507"/>
            <a:ext cx="1273699" cy="7802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F120C4F-6E6C-4C13-B40F-4ED5355160F7}"/>
              </a:ext>
            </a:extLst>
          </p:cNvPr>
          <p:cNvSpPr txBox="1"/>
          <p:nvPr/>
        </p:nvSpPr>
        <p:spPr>
          <a:xfrm>
            <a:off x="5401447" y="2168095"/>
            <a:ext cx="11368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/>
              <a:t>(HOST)</a:t>
            </a:r>
            <a:endParaRPr lang="en-US" sz="2400" b="1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D22C2D-65B9-4EA9-BBF1-8A6BD1484681}"/>
              </a:ext>
            </a:extLst>
          </p:cNvPr>
          <p:cNvSpPr txBox="1"/>
          <p:nvPr/>
        </p:nvSpPr>
        <p:spPr>
          <a:xfrm>
            <a:off x="8220332" y="2495034"/>
            <a:ext cx="1507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(Container 1)</a:t>
            </a:r>
            <a:endParaRPr lang="en-US" b="1">
              <a:cs typeface="Calibri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E439AAB-4FBB-4C72-A4D4-1704852E4D54}"/>
              </a:ext>
            </a:extLst>
          </p:cNvPr>
          <p:cNvSpPr/>
          <p:nvPr/>
        </p:nvSpPr>
        <p:spPr>
          <a:xfrm>
            <a:off x="11055177" y="2673178"/>
            <a:ext cx="545757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80</a:t>
            </a:r>
            <a:endParaRPr lang="en-US" sz="120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B42BF7B-EBC5-4C39-9B26-4336BFD2BD74}"/>
              </a:ext>
            </a:extLst>
          </p:cNvPr>
          <p:cNvSpPr/>
          <p:nvPr/>
        </p:nvSpPr>
        <p:spPr>
          <a:xfrm>
            <a:off x="9737122" y="2899717"/>
            <a:ext cx="545756" cy="3707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80</a:t>
            </a:r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14C2649-F237-4A5B-A9CB-77505A7BD2DC}"/>
              </a:ext>
            </a:extLst>
          </p:cNvPr>
          <p:cNvSpPr/>
          <p:nvPr/>
        </p:nvSpPr>
        <p:spPr>
          <a:xfrm>
            <a:off x="8244014" y="3455771"/>
            <a:ext cx="1946188" cy="3501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1200">
                <a:cs typeface="Calibri"/>
              </a:rPr>
              <a:t>/</a:t>
            </a:r>
            <a:r>
              <a:rPr lang="en-US" sz="1200" err="1">
                <a:cs typeface="Calibri"/>
              </a:rPr>
              <a:t>usr</a:t>
            </a:r>
            <a:r>
              <a:rPr lang="en-US" sz="1200">
                <a:cs typeface="Calibri"/>
              </a:rPr>
              <a:t>/share/nginx/html</a:t>
            </a:r>
            <a:endParaRPr lang="en-US"/>
          </a:p>
        </p:txBody>
      </p:sp>
      <p:pic>
        <p:nvPicPr>
          <p:cNvPr id="42" name="Picture 7">
            <a:extLst>
              <a:ext uri="{FF2B5EF4-FFF2-40B4-BE49-F238E27FC236}">
                <a16:creationId xmlns:a16="http://schemas.microsoft.com/office/drawing/2014/main" id="{7FDC1BBD-1BA0-4C79-9F8D-55CBA19AF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564" y="3488724"/>
            <a:ext cx="302741" cy="292444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5AFCB4-457F-4D76-ABEA-74C86A456E0D}"/>
              </a:ext>
            </a:extLst>
          </p:cNvPr>
          <p:cNvSpPr/>
          <p:nvPr/>
        </p:nvSpPr>
        <p:spPr>
          <a:xfrm>
            <a:off x="5371069" y="2827635"/>
            <a:ext cx="2007971" cy="3501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1200" err="1">
                <a:cs typeface="Calibri"/>
              </a:rPr>
              <a:t>comaisci</a:t>
            </a:r>
            <a:r>
              <a:rPr lang="en-US" sz="1200">
                <a:cs typeface="Calibri"/>
              </a:rPr>
              <a:t>/</a:t>
            </a:r>
            <a:r>
              <a:rPr lang="en-US" sz="1200" err="1">
                <a:cs typeface="Calibri"/>
              </a:rPr>
              <a:t>webnginx</a:t>
            </a:r>
            <a:r>
              <a:rPr lang="en-US" sz="1200">
                <a:cs typeface="Calibri"/>
              </a:rPr>
              <a:t>/web</a:t>
            </a:r>
            <a:endParaRPr lang="en-US"/>
          </a:p>
        </p:txBody>
      </p:sp>
      <p:pic>
        <p:nvPicPr>
          <p:cNvPr id="18" name="Picture 7">
            <a:extLst>
              <a:ext uri="{FF2B5EF4-FFF2-40B4-BE49-F238E27FC236}">
                <a16:creationId xmlns:a16="http://schemas.microsoft.com/office/drawing/2014/main" id="{178ABAFD-3616-41FF-9A37-0600C043B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4618" y="2860588"/>
            <a:ext cx="302741" cy="292444"/>
          </a:xfrm>
          <a:prstGeom prst="rect">
            <a:avLst/>
          </a:prstGeom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BDE5A487-547C-4222-BFC9-B34245E69A23}"/>
              </a:ext>
            </a:extLst>
          </p:cNvPr>
          <p:cNvCxnSpPr/>
          <p:nvPr/>
        </p:nvCxnSpPr>
        <p:spPr>
          <a:xfrm>
            <a:off x="7368745" y="3002690"/>
            <a:ext cx="976183" cy="63637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37889E9-B2A9-4A41-BC09-D40CBAB09E98}"/>
              </a:ext>
            </a:extLst>
          </p:cNvPr>
          <p:cNvCxnSpPr/>
          <p:nvPr/>
        </p:nvCxnSpPr>
        <p:spPr>
          <a:xfrm flipV="1">
            <a:off x="10281593" y="2875777"/>
            <a:ext cx="770237" cy="2286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F6B32534-95CE-4BCD-942F-719172408F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130" y="3426941"/>
            <a:ext cx="518984" cy="51898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5475689-185C-4603-AEE3-63FD78ACF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1265" y="3385751"/>
            <a:ext cx="539579" cy="56017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8A08641-58E1-4013-8B86-5E10048CF2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9697" y="3352175"/>
            <a:ext cx="611660" cy="62732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EA50B4B8-645E-4F7B-AAC6-203E9A1585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3454" y="3347394"/>
            <a:ext cx="972065" cy="503024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8FF194A4-56E3-4F20-9C59-3BABB1B941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49000" y="3387811"/>
            <a:ext cx="411892" cy="41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3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C6AD2-91FF-384E-BE33-E3F60E6A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Contenedores en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B5D8F9-B881-824A-985E-0762EC86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8042" cy="4351338"/>
          </a:xfrm>
        </p:spPr>
        <p:txBody>
          <a:bodyPr/>
          <a:lstStyle/>
          <a:p>
            <a:r>
              <a:rPr lang="es-PE"/>
              <a:t>Aplicación web</a:t>
            </a:r>
          </a:p>
          <a:p>
            <a:pPr lvl="1"/>
            <a:r>
              <a:rPr lang="es-PE"/>
              <a:t>FrontEnd (Vue)</a:t>
            </a:r>
          </a:p>
          <a:p>
            <a:pPr lvl="1"/>
            <a:r>
              <a:rPr lang="es-PE"/>
              <a:t>BackEnd (Api PHP)</a:t>
            </a:r>
          </a:p>
          <a:p>
            <a:pPr lvl="1"/>
            <a:r>
              <a:rPr lang="es-PE"/>
              <a:t>Base de datos (Mysql)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19E7B13A-8FD9-7140-ADFE-27B3C0F2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562" y="2826753"/>
            <a:ext cx="972065" cy="503024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DA0F3F12-D91F-C24A-88A7-3FB37FDD3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910" y="4027266"/>
            <a:ext cx="1273699" cy="78029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E2007CD-493C-D04C-9266-EF79E85F8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289" y="2262028"/>
            <a:ext cx="651733" cy="564725"/>
          </a:xfrm>
          <a:prstGeom prst="rect">
            <a:avLst/>
          </a:prstGeom>
        </p:spPr>
      </p:pic>
      <p:pic>
        <p:nvPicPr>
          <p:cNvPr id="11" name="Picture 59">
            <a:extLst>
              <a:ext uri="{FF2B5EF4-FFF2-40B4-BE49-F238E27FC236}">
                <a16:creationId xmlns:a16="http://schemas.microsoft.com/office/drawing/2014/main" id="{26C63FED-E992-0F42-B01A-34EFCC9B8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0295" y="4202639"/>
            <a:ext cx="657104" cy="376400"/>
          </a:xfrm>
          <a:prstGeom prst="rect">
            <a:avLst/>
          </a:prstGeom>
        </p:spPr>
      </p:pic>
      <p:pic>
        <p:nvPicPr>
          <p:cNvPr id="12" name="Picture 31">
            <a:extLst>
              <a:ext uri="{FF2B5EF4-FFF2-40B4-BE49-F238E27FC236}">
                <a16:creationId xmlns:a16="http://schemas.microsoft.com/office/drawing/2014/main" id="{FF1F8E13-06D8-704D-B741-7EB7820FB9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7389" y="4215784"/>
            <a:ext cx="672822" cy="350110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3B1E978-4575-C14B-8C0E-25F918C06EEC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9937399" y="4390839"/>
            <a:ext cx="10799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8342D7C-4B83-8D44-B43C-C51CCEBEF73B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8282609" y="4390839"/>
            <a:ext cx="997686" cy="26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BF6A64D-C22A-E143-A4CD-A31DE4C4097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958627" y="3078265"/>
            <a:ext cx="1050283" cy="1339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D7B7366-DD23-4441-BDBB-57D374F170E1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5958627" y="2544391"/>
            <a:ext cx="1240662" cy="533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568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2127-2554-44AC-A5F6-9120E21A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40474" cy="1325563"/>
          </a:xfrm>
        </p:spPr>
        <p:txBody>
          <a:bodyPr>
            <a:normAutofit/>
          </a:bodyPr>
          <a:lstStyle/>
          <a:p>
            <a:r>
              <a:rPr lang="es-ES_tradnl" dirty="0">
                <a:cs typeface="Calibri Light"/>
              </a:rPr>
              <a:t>Contenedores en Desarrollo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725F-D3DA-4FA3-950E-0E4DFD7A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9521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s-ES_tradnl" dirty="0" err="1">
                <a:cs typeface="Calibri"/>
              </a:rPr>
              <a:t>Docker</a:t>
            </a:r>
            <a:r>
              <a:rPr lang="es-ES_tradnl" dirty="0">
                <a:cs typeface="Calibri"/>
              </a:rPr>
              <a:t> </a:t>
            </a:r>
            <a:r>
              <a:rPr lang="es-ES_tradnl" dirty="0" err="1">
                <a:cs typeface="Calibri"/>
              </a:rPr>
              <a:t>Composer</a:t>
            </a:r>
            <a:endParaRPr lang="es-ES_tradnl" dirty="0">
              <a:cs typeface="Calibri"/>
            </a:endParaRPr>
          </a:p>
          <a:p>
            <a:endParaRPr lang="es-ES_tradnl" dirty="0">
              <a:cs typeface="Calibri"/>
            </a:endParaRPr>
          </a:p>
          <a:p>
            <a:pPr lvl="1"/>
            <a:r>
              <a:rPr lang="es-ES_tradnl" dirty="0">
                <a:cs typeface="Calibri"/>
              </a:rPr>
              <a:t>Herramienta para definir y ejecutar aplicaciones </a:t>
            </a:r>
            <a:r>
              <a:rPr lang="es-ES_tradnl" dirty="0" err="1">
                <a:cs typeface="Calibri"/>
              </a:rPr>
              <a:t>Docker</a:t>
            </a:r>
            <a:r>
              <a:rPr lang="es-ES_tradnl" dirty="0">
                <a:cs typeface="Calibri"/>
              </a:rPr>
              <a:t> </a:t>
            </a:r>
            <a:r>
              <a:rPr lang="es-ES_tradnl" dirty="0" err="1">
                <a:cs typeface="Calibri"/>
              </a:rPr>
              <a:t>multicontenedores</a:t>
            </a:r>
            <a:endParaRPr lang="es-ES_tradnl" dirty="0">
              <a:cs typeface="Calibri"/>
            </a:endParaRPr>
          </a:p>
          <a:p>
            <a:pPr lvl="1"/>
            <a:endParaRPr lang="es-ES_tradnl" dirty="0">
              <a:cs typeface="Calibri"/>
            </a:endParaRPr>
          </a:p>
          <a:p>
            <a:pPr lvl="1"/>
            <a:r>
              <a:rPr lang="es-ES_tradnl" dirty="0">
                <a:cs typeface="Calibri"/>
              </a:rPr>
              <a:t>Se usa un archivo YAML para configurar tus servicios de aplicación</a:t>
            </a:r>
          </a:p>
          <a:p>
            <a:pPr lvl="1"/>
            <a:endParaRPr lang="es-ES_tradnl" dirty="0">
              <a:cs typeface="Calibri"/>
            </a:endParaRPr>
          </a:p>
          <a:p>
            <a:pPr lvl="1"/>
            <a:r>
              <a:rPr lang="es-ES_tradnl" i="1" dirty="0" err="1">
                <a:cs typeface="Calibri"/>
              </a:rPr>
              <a:t>docker-compose.yml</a:t>
            </a:r>
            <a:endParaRPr lang="es-ES_tradnl" i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98689E-D39F-455C-9B51-1B49C6D2EBB8}"/>
              </a:ext>
            </a:extLst>
          </p:cNvPr>
          <p:cNvSpPr/>
          <p:nvPr/>
        </p:nvSpPr>
        <p:spPr>
          <a:xfrm>
            <a:off x="4778061" y="100601"/>
            <a:ext cx="7322287" cy="665679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00480-49DE-4210-ABFC-673ED163B259}"/>
              </a:ext>
            </a:extLst>
          </p:cNvPr>
          <p:cNvSpPr txBox="1"/>
          <p:nvPr/>
        </p:nvSpPr>
        <p:spPr>
          <a:xfrm>
            <a:off x="5564646" y="469066"/>
            <a:ext cx="11368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/>
              <a:t>(HOST)</a:t>
            </a:r>
            <a:endParaRPr lang="en-US" sz="2400" b="1"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458D4A1-3302-4D93-A875-C016CB9E4BB7}"/>
              </a:ext>
            </a:extLst>
          </p:cNvPr>
          <p:cNvSpPr/>
          <p:nvPr/>
        </p:nvSpPr>
        <p:spPr>
          <a:xfrm>
            <a:off x="11544402" y="2286809"/>
            <a:ext cx="545757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80</a:t>
            </a:r>
            <a:endParaRPr lang="en-US" sz="12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67D9782-659B-403F-9262-38D5D9865644}"/>
              </a:ext>
            </a:extLst>
          </p:cNvPr>
          <p:cNvSpPr/>
          <p:nvPr/>
        </p:nvSpPr>
        <p:spPr>
          <a:xfrm>
            <a:off x="11541820" y="3033524"/>
            <a:ext cx="545757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8080</a:t>
            </a:r>
            <a:endParaRPr lang="en-US" sz="12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23A0295-5F6F-4FC6-8883-908E95A027E6}"/>
              </a:ext>
            </a:extLst>
          </p:cNvPr>
          <p:cNvSpPr/>
          <p:nvPr/>
        </p:nvSpPr>
        <p:spPr>
          <a:xfrm>
            <a:off x="4997954" y="5165199"/>
            <a:ext cx="2007971" cy="3501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1200" err="1">
                <a:cs typeface="Calibri"/>
              </a:rPr>
              <a:t>nodemodules</a:t>
            </a:r>
            <a:endParaRPr lang="en-US" err="1"/>
          </a:p>
        </p:txBody>
      </p:sp>
      <p:pic>
        <p:nvPicPr>
          <p:cNvPr id="52" name="Picture 7">
            <a:extLst>
              <a:ext uri="{FF2B5EF4-FFF2-40B4-BE49-F238E27FC236}">
                <a16:creationId xmlns:a16="http://schemas.microsoft.com/office/drawing/2014/main" id="{56C6CBB9-BB73-4F3B-9B5D-76668DCE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503" y="5198152"/>
            <a:ext cx="302741" cy="292444"/>
          </a:xfrm>
          <a:prstGeom prst="rect">
            <a:avLst/>
          </a:prstGeom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5B8E52E-CF9C-4623-8E05-D30C06C3C495}"/>
              </a:ext>
            </a:extLst>
          </p:cNvPr>
          <p:cNvSpPr/>
          <p:nvPr/>
        </p:nvSpPr>
        <p:spPr>
          <a:xfrm>
            <a:off x="4968408" y="3140471"/>
            <a:ext cx="2007971" cy="3501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1200">
                <a:cs typeface="Calibri"/>
              </a:rPr>
              <a:t>./web</a:t>
            </a:r>
          </a:p>
        </p:txBody>
      </p:sp>
      <p:pic>
        <p:nvPicPr>
          <p:cNvPr id="61" name="Picture 7">
            <a:extLst>
              <a:ext uri="{FF2B5EF4-FFF2-40B4-BE49-F238E27FC236}">
                <a16:creationId xmlns:a16="http://schemas.microsoft.com/office/drawing/2014/main" id="{451631C5-42AB-4403-BB1D-AEE3729FC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957" y="3173424"/>
            <a:ext cx="302741" cy="292444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74A876B-1822-4694-A8FD-70B4CC06BD32}"/>
              </a:ext>
            </a:extLst>
          </p:cNvPr>
          <p:cNvSpPr/>
          <p:nvPr/>
        </p:nvSpPr>
        <p:spPr>
          <a:xfrm>
            <a:off x="4970979" y="3984220"/>
            <a:ext cx="2007971" cy="3501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1200">
                <a:cs typeface="Calibri"/>
              </a:rPr>
              <a:t>./</a:t>
            </a:r>
            <a:r>
              <a:rPr lang="en-US" sz="1200" err="1">
                <a:cs typeface="Calibri"/>
              </a:rPr>
              <a:t>api</a:t>
            </a:r>
          </a:p>
        </p:txBody>
      </p:sp>
      <p:pic>
        <p:nvPicPr>
          <p:cNvPr id="63" name="Picture 7">
            <a:extLst>
              <a:ext uri="{FF2B5EF4-FFF2-40B4-BE49-F238E27FC236}">
                <a16:creationId xmlns:a16="http://schemas.microsoft.com/office/drawing/2014/main" id="{795B8490-39F6-40A3-83D8-1245F7E7F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528" y="4017173"/>
            <a:ext cx="302741" cy="29244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44A0367-B6A0-4B13-B2E1-519867996093}"/>
              </a:ext>
            </a:extLst>
          </p:cNvPr>
          <p:cNvSpPr/>
          <p:nvPr/>
        </p:nvSpPr>
        <p:spPr>
          <a:xfrm>
            <a:off x="4958219" y="2134810"/>
            <a:ext cx="2007971" cy="3501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1200">
                <a:cs typeface="Calibri"/>
              </a:rPr>
              <a:t>./</a:t>
            </a:r>
            <a:r>
              <a:rPr lang="en-US" sz="1200" err="1">
                <a:cs typeface="Calibri"/>
              </a:rPr>
              <a:t>nginx.conf</a:t>
            </a:r>
          </a:p>
        </p:txBody>
      </p:sp>
      <p:pic>
        <p:nvPicPr>
          <p:cNvPr id="65" name="Picture 7">
            <a:extLst>
              <a:ext uri="{FF2B5EF4-FFF2-40B4-BE49-F238E27FC236}">
                <a16:creationId xmlns:a16="http://schemas.microsoft.com/office/drawing/2014/main" id="{F7B65A6D-6248-449C-AFDF-A6409CE8D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386" y="2173339"/>
            <a:ext cx="302741" cy="292444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6628523-7F3C-440A-B993-6E093849A0E8}"/>
              </a:ext>
            </a:extLst>
          </p:cNvPr>
          <p:cNvSpPr/>
          <p:nvPr/>
        </p:nvSpPr>
        <p:spPr>
          <a:xfrm>
            <a:off x="4997954" y="5559078"/>
            <a:ext cx="2007971" cy="3501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1200" err="1">
                <a:cs typeface="Calibri"/>
              </a:rPr>
              <a:t>mysqldata</a:t>
            </a:r>
            <a:endParaRPr lang="en-US" err="1"/>
          </a:p>
        </p:txBody>
      </p:sp>
      <p:pic>
        <p:nvPicPr>
          <p:cNvPr id="67" name="Picture 7">
            <a:extLst>
              <a:ext uri="{FF2B5EF4-FFF2-40B4-BE49-F238E27FC236}">
                <a16:creationId xmlns:a16="http://schemas.microsoft.com/office/drawing/2014/main" id="{F62351E4-99DF-4816-A1F5-385D0EE81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503" y="5592031"/>
            <a:ext cx="302741" cy="292444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9FFE4BC-8763-4557-86C6-DFB1304B1BB3}"/>
              </a:ext>
            </a:extLst>
          </p:cNvPr>
          <p:cNvSpPr/>
          <p:nvPr/>
        </p:nvSpPr>
        <p:spPr>
          <a:xfrm>
            <a:off x="11544402" y="3762198"/>
            <a:ext cx="545757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3306</a:t>
            </a:r>
            <a:endParaRPr lang="en-US" sz="1200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0839F29E-972C-0947-B33D-53810537C120}"/>
              </a:ext>
            </a:extLst>
          </p:cNvPr>
          <p:cNvGrpSpPr/>
          <p:nvPr/>
        </p:nvGrpSpPr>
        <p:grpSpPr>
          <a:xfrm>
            <a:off x="7752797" y="2029535"/>
            <a:ext cx="3067496" cy="1767044"/>
            <a:chOff x="7448207" y="2609668"/>
            <a:chExt cx="3067496" cy="1767044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2A6B4DB0-8955-4489-B2C3-09FEE6E02FAE}"/>
                </a:ext>
              </a:extLst>
            </p:cNvPr>
            <p:cNvSpPr/>
            <p:nvPr/>
          </p:nvSpPr>
          <p:spPr>
            <a:xfrm>
              <a:off x="7684627" y="3046054"/>
              <a:ext cx="2823836" cy="133065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cv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</a:t>
              </a:r>
            </a:p>
          </p:txBody>
        </p:sp>
        <p:pic>
          <p:nvPicPr>
            <p:cNvPr id="69" name="Picture 6">
              <a:extLst>
                <a:ext uri="{FF2B5EF4-FFF2-40B4-BE49-F238E27FC236}">
                  <a16:creationId xmlns:a16="http://schemas.microsoft.com/office/drawing/2014/main" id="{B6FC3434-A057-4EFF-9129-7256DC3C3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48207" y="2609668"/>
              <a:ext cx="902677" cy="902677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A6E9449-B717-48BE-965A-1EBE10BA1F36}"/>
                </a:ext>
              </a:extLst>
            </p:cNvPr>
            <p:cNvSpPr txBox="1"/>
            <p:nvPr/>
          </p:nvSpPr>
          <p:spPr>
            <a:xfrm>
              <a:off x="8052967" y="3098970"/>
              <a:ext cx="84310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(</a:t>
              </a:r>
              <a:r>
                <a:rPr lang="en-US" b="1" err="1"/>
                <a:t>vue</a:t>
              </a:r>
              <a:r>
                <a:rPr lang="en-US" b="1"/>
                <a:t>)</a:t>
              </a:r>
              <a:endParaRPr lang="en-US" b="1">
                <a:cs typeface="Calibri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0D2C9B9-5C09-49B3-94C3-2910F09BA5C7}"/>
                </a:ext>
              </a:extLst>
            </p:cNvPr>
            <p:cNvSpPr/>
            <p:nvPr/>
          </p:nvSpPr>
          <p:spPr>
            <a:xfrm>
              <a:off x="9969947" y="3041026"/>
              <a:ext cx="545756" cy="37070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>
                  <a:cs typeface="Calibri"/>
                </a:rPr>
                <a:t>8080</a:t>
              </a:r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564F92FA-E6A0-45CF-ABB4-5E552EE7D7FE}"/>
                </a:ext>
              </a:extLst>
            </p:cNvPr>
            <p:cNvSpPr/>
            <p:nvPr/>
          </p:nvSpPr>
          <p:spPr>
            <a:xfrm>
              <a:off x="7802351" y="3519807"/>
              <a:ext cx="2594916" cy="35010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1200">
                  <a:cs typeface="Calibri"/>
                </a:rPr>
                <a:t>/</a:t>
              </a:r>
              <a:r>
                <a:rPr lang="en-US" sz="1200" err="1">
                  <a:cs typeface="Calibri"/>
                </a:rPr>
                <a:t>usr</a:t>
              </a:r>
              <a:r>
                <a:rPr lang="en-US" sz="1200">
                  <a:cs typeface="Calibri"/>
                </a:rPr>
                <a:t>/</a:t>
              </a:r>
              <a:r>
                <a:rPr lang="en-US" sz="1200" err="1">
                  <a:cs typeface="Calibri"/>
                </a:rPr>
                <a:t>src</a:t>
              </a:r>
              <a:r>
                <a:rPr lang="en-US" sz="1200">
                  <a:cs typeface="Calibri"/>
                </a:rPr>
                <a:t>/app/web</a:t>
              </a:r>
              <a:endParaRPr lang="en-US"/>
            </a:p>
          </p:txBody>
        </p:sp>
        <p:pic>
          <p:nvPicPr>
            <p:cNvPr id="73" name="Picture 7">
              <a:extLst>
                <a:ext uri="{FF2B5EF4-FFF2-40B4-BE49-F238E27FC236}">
                  <a16:creationId xmlns:a16="http://schemas.microsoft.com/office/drawing/2014/main" id="{EF0CBFD7-5CCC-4642-9E43-91540E8DE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5900" y="3552758"/>
              <a:ext cx="302741" cy="292444"/>
            </a:xfrm>
            <a:prstGeom prst="rect">
              <a:avLst/>
            </a:prstGeom>
          </p:spPr>
        </p:pic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DD46E47E-2416-4FC3-AEB9-F1D94531AB5D}"/>
                </a:ext>
              </a:extLst>
            </p:cNvPr>
            <p:cNvSpPr/>
            <p:nvPr/>
          </p:nvSpPr>
          <p:spPr>
            <a:xfrm>
              <a:off x="7802351" y="3913686"/>
              <a:ext cx="2594916" cy="33981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1200">
                  <a:cs typeface="Calibri"/>
                </a:rPr>
                <a:t>/</a:t>
              </a:r>
              <a:r>
                <a:rPr lang="en-US" sz="1200" err="1">
                  <a:cs typeface="Calibri"/>
                </a:rPr>
                <a:t>usr</a:t>
              </a:r>
              <a:r>
                <a:rPr lang="en-US" sz="1200">
                  <a:cs typeface="Calibri"/>
                </a:rPr>
                <a:t>/</a:t>
              </a:r>
              <a:r>
                <a:rPr lang="en-US" sz="1200" err="1">
                  <a:cs typeface="Calibri"/>
                </a:rPr>
                <a:t>src</a:t>
              </a:r>
              <a:r>
                <a:rPr lang="en-US" sz="1200">
                  <a:cs typeface="Calibri"/>
                </a:rPr>
                <a:t>/app/web/</a:t>
              </a:r>
              <a:r>
                <a:rPr lang="en-US" sz="1200" err="1">
                  <a:cs typeface="Calibri"/>
                </a:rPr>
                <a:t>node_modules</a:t>
              </a:r>
            </a:p>
          </p:txBody>
        </p:sp>
        <p:pic>
          <p:nvPicPr>
            <p:cNvPr id="77" name="Picture 7">
              <a:extLst>
                <a:ext uri="{FF2B5EF4-FFF2-40B4-BE49-F238E27FC236}">
                  <a16:creationId xmlns:a16="http://schemas.microsoft.com/office/drawing/2014/main" id="{46A14B5A-8950-4D5A-8FF5-CBF37A1EE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5900" y="3946637"/>
              <a:ext cx="302741" cy="292444"/>
            </a:xfrm>
            <a:prstGeom prst="rect">
              <a:avLst/>
            </a:prstGeom>
          </p:spPr>
        </p:pic>
        <p:pic>
          <p:nvPicPr>
            <p:cNvPr id="78" name="Picture 78">
              <a:extLst>
                <a:ext uri="{FF2B5EF4-FFF2-40B4-BE49-F238E27FC236}">
                  <a16:creationId xmlns:a16="http://schemas.microsoft.com/office/drawing/2014/main" id="{C7CE7D67-E271-4866-A218-0E4198E9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44389" y="3040082"/>
              <a:ext cx="949926" cy="428400"/>
            </a:xfrm>
            <a:prstGeom prst="rect">
              <a:avLst/>
            </a:prstGeom>
          </p:spPr>
        </p:pic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75B868DF-92A5-8642-8634-27FF5A220CF4}"/>
              </a:ext>
            </a:extLst>
          </p:cNvPr>
          <p:cNvGrpSpPr/>
          <p:nvPr/>
        </p:nvGrpSpPr>
        <p:grpSpPr>
          <a:xfrm>
            <a:off x="7757127" y="3797206"/>
            <a:ext cx="3056627" cy="1405869"/>
            <a:chOff x="7757127" y="3604021"/>
            <a:chExt cx="3056627" cy="1405869"/>
          </a:xfrm>
        </p:grpSpPr>
        <p:sp>
          <p:nvSpPr>
            <p:cNvPr id="79" name="Rectangle: Rounded Corners 67">
              <a:extLst>
                <a:ext uri="{FF2B5EF4-FFF2-40B4-BE49-F238E27FC236}">
                  <a16:creationId xmlns:a16="http://schemas.microsoft.com/office/drawing/2014/main" id="{18ED2CE0-5E74-1B45-80AC-C6F1BC73988C}"/>
                </a:ext>
              </a:extLst>
            </p:cNvPr>
            <p:cNvSpPr/>
            <p:nvPr/>
          </p:nvSpPr>
          <p:spPr>
            <a:xfrm>
              <a:off x="7983476" y="4049251"/>
              <a:ext cx="2823836" cy="96063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cv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</a:t>
              </a:r>
            </a:p>
          </p:txBody>
        </p:sp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9CAFC7AF-291C-4D53-9F37-DF2F3BE00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7127" y="3604021"/>
              <a:ext cx="902677" cy="90267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5D198B-5A9F-453F-986C-44510C30250F}"/>
                </a:ext>
              </a:extLst>
            </p:cNvPr>
            <p:cNvSpPr txBox="1"/>
            <p:nvPr/>
          </p:nvSpPr>
          <p:spPr>
            <a:xfrm>
              <a:off x="8386275" y="4098775"/>
              <a:ext cx="75376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(PHP)</a:t>
              </a:r>
              <a:endParaRPr lang="en-US" b="1">
                <a:cs typeface="Calibri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0E6F45C-1CE0-4E6E-A005-365819E75CDD}"/>
                </a:ext>
              </a:extLst>
            </p:cNvPr>
            <p:cNvSpPr/>
            <p:nvPr/>
          </p:nvSpPr>
          <p:spPr>
            <a:xfrm>
              <a:off x="10267998" y="4027901"/>
              <a:ext cx="545756" cy="37070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>
                  <a:cs typeface="Calibri"/>
                </a:rPr>
                <a:t>9000</a:t>
              </a:r>
              <a:endParaRPr lang="en-US"/>
            </a:p>
          </p:txBody>
        </p:sp>
        <p:pic>
          <p:nvPicPr>
            <p:cNvPr id="22" name="Picture 59">
              <a:extLst>
                <a:ext uri="{FF2B5EF4-FFF2-40B4-BE49-F238E27FC236}">
                  <a16:creationId xmlns:a16="http://schemas.microsoft.com/office/drawing/2014/main" id="{7AFC40DF-90C6-465C-A343-8AB10A27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32245" y="4099608"/>
              <a:ext cx="657104" cy="376400"/>
            </a:xfrm>
            <a:prstGeom prst="rect">
              <a:avLst/>
            </a:prstGeom>
          </p:spPr>
        </p:pic>
        <p:sp>
          <p:nvSpPr>
            <p:cNvPr id="80" name="Rectangle: Rounded Corners 15">
              <a:extLst>
                <a:ext uri="{FF2B5EF4-FFF2-40B4-BE49-F238E27FC236}">
                  <a16:creationId xmlns:a16="http://schemas.microsoft.com/office/drawing/2014/main" id="{98BD7EEE-A7E8-F443-8A43-49CD8FCF4B7A}"/>
                </a:ext>
              </a:extLst>
            </p:cNvPr>
            <p:cNvSpPr/>
            <p:nvPr/>
          </p:nvSpPr>
          <p:spPr>
            <a:xfrm>
              <a:off x="8080488" y="4516011"/>
              <a:ext cx="2629811" cy="35010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1200">
                  <a:cs typeface="Calibri"/>
                </a:rPr>
                <a:t>/</a:t>
              </a:r>
              <a:r>
                <a:rPr lang="en-US" sz="1200" err="1">
                  <a:cs typeface="Calibri"/>
                </a:rPr>
                <a:t>usr</a:t>
              </a:r>
              <a:r>
                <a:rPr lang="en-US" sz="1200">
                  <a:cs typeface="Calibri"/>
                </a:rPr>
                <a:t>/</a:t>
              </a:r>
              <a:r>
                <a:rPr lang="en-US" sz="1200" err="1">
                  <a:cs typeface="Calibri"/>
                </a:rPr>
                <a:t>src</a:t>
              </a:r>
              <a:r>
                <a:rPr lang="en-US" sz="1200">
                  <a:cs typeface="Calibri"/>
                </a:rPr>
                <a:t>/app/</a:t>
              </a:r>
              <a:r>
                <a:rPr lang="en-US" sz="1200" err="1">
                  <a:cs typeface="Calibri"/>
                </a:rPr>
                <a:t>api</a:t>
              </a:r>
              <a:endParaRPr lang="en-US"/>
            </a:p>
          </p:txBody>
        </p:sp>
        <p:pic>
          <p:nvPicPr>
            <p:cNvPr id="81" name="Picture 7">
              <a:extLst>
                <a:ext uri="{FF2B5EF4-FFF2-40B4-BE49-F238E27FC236}">
                  <a16:creationId xmlns:a16="http://schemas.microsoft.com/office/drawing/2014/main" id="{4590AC46-F330-264F-BA15-74399B99C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8779" y="4544843"/>
              <a:ext cx="302741" cy="292444"/>
            </a:xfrm>
            <a:prstGeom prst="rect">
              <a:avLst/>
            </a:prstGeom>
          </p:spPr>
        </p:pic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BA4418B-6928-8648-BEF3-1CC05FDFC5F5}"/>
              </a:ext>
            </a:extLst>
          </p:cNvPr>
          <p:cNvGrpSpPr/>
          <p:nvPr/>
        </p:nvGrpSpPr>
        <p:grpSpPr>
          <a:xfrm>
            <a:off x="7751958" y="5252510"/>
            <a:ext cx="3069173" cy="1340528"/>
            <a:chOff x="5698777" y="4774979"/>
            <a:chExt cx="3069173" cy="134052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665FFBBB-24E1-4FBB-9846-24F3D09324D0}"/>
                </a:ext>
              </a:extLst>
            </p:cNvPr>
            <p:cNvSpPr/>
            <p:nvPr/>
          </p:nvSpPr>
          <p:spPr>
            <a:xfrm>
              <a:off x="5939456" y="5212830"/>
              <a:ext cx="2823836" cy="90267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6">
              <a:extLst>
                <a:ext uri="{FF2B5EF4-FFF2-40B4-BE49-F238E27FC236}">
                  <a16:creationId xmlns:a16="http://schemas.microsoft.com/office/drawing/2014/main" id="{35223543-19C8-4DCC-AA54-A67A417BC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98777" y="4774979"/>
              <a:ext cx="902677" cy="90267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67D069-D959-423E-AE84-6F4B43718B31}"/>
                </a:ext>
              </a:extLst>
            </p:cNvPr>
            <p:cNvSpPr txBox="1"/>
            <p:nvPr/>
          </p:nvSpPr>
          <p:spPr>
            <a:xfrm>
              <a:off x="6307931" y="5266205"/>
              <a:ext cx="93407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(</a:t>
              </a:r>
              <a:r>
                <a:rPr lang="en-US" b="1" err="1"/>
                <a:t>mysql</a:t>
              </a:r>
              <a:r>
                <a:rPr lang="en-US" b="1"/>
                <a:t>)</a:t>
              </a:r>
              <a:endParaRPr lang="en-US" b="1">
                <a:cs typeface="Calibri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8DAD69E9-58EB-447B-802D-D904B3096772}"/>
                </a:ext>
              </a:extLst>
            </p:cNvPr>
            <p:cNvSpPr/>
            <p:nvPr/>
          </p:nvSpPr>
          <p:spPr>
            <a:xfrm>
              <a:off x="8222194" y="5210518"/>
              <a:ext cx="545756" cy="37070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>
                  <a:cs typeface="Calibri"/>
                </a:rPr>
                <a:t>3306</a:t>
              </a:r>
              <a:endParaRPr lang="en-US"/>
            </a:p>
          </p:txBody>
        </p:sp>
        <p:pic>
          <p:nvPicPr>
            <p:cNvPr id="31" name="Picture 31">
              <a:extLst>
                <a:ext uri="{FF2B5EF4-FFF2-40B4-BE49-F238E27FC236}">
                  <a16:creationId xmlns:a16="http://schemas.microsoft.com/office/drawing/2014/main" id="{12BC3C49-B30F-404A-A7D3-873660985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98150" y="5263925"/>
              <a:ext cx="672822" cy="350110"/>
            </a:xfrm>
            <a:prstGeom prst="rect">
              <a:avLst/>
            </a:prstGeom>
          </p:spPr>
        </p:pic>
        <p:sp>
          <p:nvSpPr>
            <p:cNvPr id="86" name="Rectangle: Rounded Corners 15">
              <a:extLst>
                <a:ext uri="{FF2B5EF4-FFF2-40B4-BE49-F238E27FC236}">
                  <a16:creationId xmlns:a16="http://schemas.microsoft.com/office/drawing/2014/main" id="{8F9E02EE-D087-4947-92AF-32703B48FF56}"/>
                </a:ext>
              </a:extLst>
            </p:cNvPr>
            <p:cNvSpPr/>
            <p:nvPr/>
          </p:nvSpPr>
          <p:spPr>
            <a:xfrm>
              <a:off x="6022824" y="5682399"/>
              <a:ext cx="2629811" cy="35010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1200">
                  <a:cs typeface="Calibri"/>
                </a:rPr>
                <a:t>/var/lib/</a:t>
              </a:r>
              <a:r>
                <a:rPr lang="en-US" sz="1200" err="1">
                  <a:cs typeface="Calibri"/>
                </a:rPr>
                <a:t>mysql</a:t>
              </a:r>
              <a:endParaRPr lang="en-US"/>
            </a:p>
          </p:txBody>
        </p:sp>
        <p:pic>
          <p:nvPicPr>
            <p:cNvPr id="87" name="Picture 7">
              <a:extLst>
                <a:ext uri="{FF2B5EF4-FFF2-40B4-BE49-F238E27FC236}">
                  <a16:creationId xmlns:a16="http://schemas.microsoft.com/office/drawing/2014/main" id="{95D4C2F5-F1E3-4540-8CBF-2861065C3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7276" y="5713029"/>
              <a:ext cx="302741" cy="292444"/>
            </a:xfrm>
            <a:prstGeom prst="rect">
              <a:avLst/>
            </a:prstGeom>
          </p:spPr>
        </p:pic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05C71D92-BDCC-B847-9440-7B5D75E7C0A0}"/>
              </a:ext>
            </a:extLst>
          </p:cNvPr>
          <p:cNvGrpSpPr/>
          <p:nvPr/>
        </p:nvGrpSpPr>
        <p:grpSpPr>
          <a:xfrm>
            <a:off x="7764700" y="100602"/>
            <a:ext cx="3049676" cy="1767185"/>
            <a:chOff x="7764700" y="-28188"/>
            <a:chExt cx="3049676" cy="1767185"/>
          </a:xfrm>
        </p:grpSpPr>
        <p:sp>
          <p:nvSpPr>
            <p:cNvPr id="74" name="Rectangle: Rounded Corners 67">
              <a:extLst>
                <a:ext uri="{FF2B5EF4-FFF2-40B4-BE49-F238E27FC236}">
                  <a16:creationId xmlns:a16="http://schemas.microsoft.com/office/drawing/2014/main" id="{611C4B41-12A5-D94B-BB4B-48BDD34ADDC2}"/>
                </a:ext>
              </a:extLst>
            </p:cNvPr>
            <p:cNvSpPr/>
            <p:nvPr/>
          </p:nvSpPr>
          <p:spPr>
            <a:xfrm>
              <a:off x="7990540" y="416347"/>
              <a:ext cx="2823836" cy="13226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cv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</a:t>
              </a:r>
            </a:p>
          </p:txBody>
        </p:sp>
        <p:pic>
          <p:nvPicPr>
            <p:cNvPr id="54" name="Picture 6">
              <a:extLst>
                <a:ext uri="{FF2B5EF4-FFF2-40B4-BE49-F238E27FC236}">
                  <a16:creationId xmlns:a16="http://schemas.microsoft.com/office/drawing/2014/main" id="{644CBE99-16AE-4D55-8EB1-B49CD303D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4700" y="-28188"/>
              <a:ext cx="902677" cy="90267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E4DE83C-7805-4C71-BCBE-B7B5F8B8F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14008" y="385909"/>
              <a:ext cx="741574" cy="454306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152B3BC-8494-4E5C-A6C3-39E9A7A78605}"/>
                </a:ext>
              </a:extLst>
            </p:cNvPr>
            <p:cNvSpPr txBox="1"/>
            <p:nvPr/>
          </p:nvSpPr>
          <p:spPr>
            <a:xfrm>
              <a:off x="8435383" y="415543"/>
              <a:ext cx="90267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(web)</a:t>
              </a:r>
              <a:endParaRPr lang="en-US" b="1">
                <a:cs typeface="Calibri"/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5640097F-4F3A-46DF-AF88-805EF33A4D85}"/>
                </a:ext>
              </a:extLst>
            </p:cNvPr>
            <p:cNvSpPr/>
            <p:nvPr/>
          </p:nvSpPr>
          <p:spPr>
            <a:xfrm>
              <a:off x="10268620" y="406911"/>
              <a:ext cx="545756" cy="37070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>
                  <a:cs typeface="Calibri"/>
                </a:rPr>
                <a:t>80</a:t>
              </a:r>
              <a:endParaRPr lang="en-US"/>
            </a:p>
          </p:txBody>
        </p:sp>
        <p:sp>
          <p:nvSpPr>
            <p:cNvPr id="84" name="Rectangle: Rounded Corners 15">
              <a:extLst>
                <a:ext uri="{FF2B5EF4-FFF2-40B4-BE49-F238E27FC236}">
                  <a16:creationId xmlns:a16="http://schemas.microsoft.com/office/drawing/2014/main" id="{CB2A026A-785C-C249-A1B2-5FD40A2C4B96}"/>
                </a:ext>
              </a:extLst>
            </p:cNvPr>
            <p:cNvSpPr/>
            <p:nvPr/>
          </p:nvSpPr>
          <p:spPr>
            <a:xfrm>
              <a:off x="8102987" y="854072"/>
              <a:ext cx="2629811" cy="35010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1200">
                  <a:cs typeface="Calibri"/>
                </a:rPr>
                <a:t>/</a:t>
              </a:r>
              <a:r>
                <a:rPr lang="en-US" sz="1200" err="1">
                  <a:cs typeface="Calibri"/>
                </a:rPr>
                <a:t>etc</a:t>
              </a:r>
              <a:r>
                <a:rPr lang="en-US" sz="1200">
                  <a:cs typeface="Calibri"/>
                </a:rPr>
                <a:t>/</a:t>
              </a:r>
              <a:r>
                <a:rPr lang="en-US" sz="1200" err="1">
                  <a:cs typeface="Calibri"/>
                </a:rPr>
                <a:t>nginx</a:t>
              </a:r>
              <a:r>
                <a:rPr lang="en-US" sz="1200">
                  <a:cs typeface="Calibri"/>
                </a:rPr>
                <a:t>/</a:t>
              </a:r>
              <a:r>
                <a:rPr lang="en-US" sz="1200" err="1">
                  <a:cs typeface="Calibri"/>
                </a:rPr>
                <a:t>conf.d</a:t>
              </a:r>
              <a:r>
                <a:rPr lang="en-US" sz="1200">
                  <a:cs typeface="Calibri"/>
                </a:rPr>
                <a:t>/</a:t>
              </a:r>
              <a:r>
                <a:rPr lang="en-US" sz="1200" err="1">
                  <a:cs typeface="Calibri"/>
                </a:rPr>
                <a:t>nginx.conf</a:t>
              </a:r>
              <a:endParaRPr lang="en-US"/>
            </a:p>
          </p:txBody>
        </p:sp>
        <p:pic>
          <p:nvPicPr>
            <p:cNvPr id="85" name="Picture 7">
              <a:extLst>
                <a:ext uri="{FF2B5EF4-FFF2-40B4-BE49-F238E27FC236}">
                  <a16:creationId xmlns:a16="http://schemas.microsoft.com/office/drawing/2014/main" id="{DF466B04-D785-224F-9944-08D9224D8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71278" y="882904"/>
              <a:ext cx="302741" cy="292444"/>
            </a:xfrm>
            <a:prstGeom prst="rect">
              <a:avLst/>
            </a:prstGeom>
          </p:spPr>
        </p:pic>
        <p:sp>
          <p:nvSpPr>
            <p:cNvPr id="88" name="Rectangle: Rounded Corners 15">
              <a:extLst>
                <a:ext uri="{FF2B5EF4-FFF2-40B4-BE49-F238E27FC236}">
                  <a16:creationId xmlns:a16="http://schemas.microsoft.com/office/drawing/2014/main" id="{D5212E05-6F03-3D46-A1CB-8BE3F54A88F5}"/>
                </a:ext>
              </a:extLst>
            </p:cNvPr>
            <p:cNvSpPr/>
            <p:nvPr/>
          </p:nvSpPr>
          <p:spPr>
            <a:xfrm>
              <a:off x="8102987" y="1264118"/>
              <a:ext cx="2629811" cy="35010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1200">
                  <a:cs typeface="Calibri"/>
                </a:rPr>
                <a:t>/</a:t>
              </a:r>
              <a:r>
                <a:rPr lang="en-US" sz="1200" err="1">
                  <a:cs typeface="Calibri"/>
                </a:rPr>
                <a:t>usr</a:t>
              </a:r>
              <a:r>
                <a:rPr lang="en-US" sz="1200">
                  <a:cs typeface="Calibri"/>
                </a:rPr>
                <a:t>/</a:t>
              </a:r>
              <a:r>
                <a:rPr lang="en-US" sz="1200" err="1">
                  <a:cs typeface="Calibri"/>
                </a:rPr>
                <a:t>src</a:t>
              </a:r>
              <a:r>
                <a:rPr lang="en-US" sz="1200">
                  <a:cs typeface="Calibri"/>
                </a:rPr>
                <a:t>/app/</a:t>
              </a:r>
              <a:r>
                <a:rPr lang="en-US" sz="1200" err="1">
                  <a:cs typeface="Calibri"/>
                </a:rPr>
                <a:t>api</a:t>
              </a:r>
              <a:endParaRPr lang="en-US"/>
            </a:p>
          </p:txBody>
        </p:sp>
        <p:pic>
          <p:nvPicPr>
            <p:cNvPr id="89" name="Picture 7">
              <a:extLst>
                <a:ext uri="{FF2B5EF4-FFF2-40B4-BE49-F238E27FC236}">
                  <a16:creationId xmlns:a16="http://schemas.microsoft.com/office/drawing/2014/main" id="{4F8FE075-6EBF-A643-88E8-8DA0103F5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71278" y="1292950"/>
              <a:ext cx="302741" cy="292444"/>
            </a:xfrm>
            <a:prstGeom prst="rect">
              <a:avLst/>
            </a:prstGeom>
          </p:spPr>
        </p:pic>
      </p:grpSp>
      <p:cxnSp>
        <p:nvCxnSpPr>
          <p:cNvPr id="41" name="Conector angular 40">
            <a:extLst>
              <a:ext uri="{FF2B5EF4-FFF2-40B4-BE49-F238E27FC236}">
                <a16:creationId xmlns:a16="http://schemas.microsoft.com/office/drawing/2014/main" id="{CB862B75-2080-3043-85C3-78C175CD2CFD}"/>
              </a:ext>
            </a:extLst>
          </p:cNvPr>
          <p:cNvCxnSpPr>
            <a:endCxn id="48" idx="1"/>
          </p:cNvCxnSpPr>
          <p:nvPr/>
        </p:nvCxnSpPr>
        <p:spPr>
          <a:xfrm>
            <a:off x="10821131" y="2543212"/>
            <a:ext cx="720689" cy="6808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ector angular 89">
            <a:extLst>
              <a:ext uri="{FF2B5EF4-FFF2-40B4-BE49-F238E27FC236}">
                <a16:creationId xmlns:a16="http://schemas.microsoft.com/office/drawing/2014/main" id="{31E550E8-ED15-8846-B40A-0548172CA1C4}"/>
              </a:ext>
            </a:extLst>
          </p:cNvPr>
          <p:cNvCxnSpPr>
            <a:stCxn id="46" idx="3"/>
            <a:endCxn id="75" idx="1"/>
          </p:cNvCxnSpPr>
          <p:nvPr/>
        </p:nvCxnSpPr>
        <p:spPr>
          <a:xfrm flipV="1">
            <a:off x="10821131" y="3952698"/>
            <a:ext cx="723271" cy="19207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ector angular 91">
            <a:extLst>
              <a:ext uri="{FF2B5EF4-FFF2-40B4-BE49-F238E27FC236}">
                <a16:creationId xmlns:a16="http://schemas.microsoft.com/office/drawing/2014/main" id="{3787CE2F-4753-E54F-AE74-7B81588256A4}"/>
              </a:ext>
            </a:extLst>
          </p:cNvPr>
          <p:cNvCxnSpPr>
            <a:stCxn id="57" idx="3"/>
            <a:endCxn id="12" idx="1"/>
          </p:cNvCxnSpPr>
          <p:nvPr/>
        </p:nvCxnSpPr>
        <p:spPr>
          <a:xfrm>
            <a:off x="10814376" y="721053"/>
            <a:ext cx="730026" cy="175625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ector angular 95">
            <a:extLst>
              <a:ext uri="{FF2B5EF4-FFF2-40B4-BE49-F238E27FC236}">
                <a16:creationId xmlns:a16="http://schemas.microsoft.com/office/drawing/2014/main" id="{CA76E89F-1937-504E-99B1-AE274409F285}"/>
              </a:ext>
            </a:extLst>
          </p:cNvPr>
          <p:cNvCxnSpPr>
            <a:stCxn id="66" idx="3"/>
            <a:endCxn id="86" idx="1"/>
          </p:cNvCxnSpPr>
          <p:nvPr/>
        </p:nvCxnSpPr>
        <p:spPr>
          <a:xfrm>
            <a:off x="7005925" y="5734133"/>
            <a:ext cx="1070080" cy="6008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ector angular 108">
            <a:extLst>
              <a:ext uri="{FF2B5EF4-FFF2-40B4-BE49-F238E27FC236}">
                <a16:creationId xmlns:a16="http://schemas.microsoft.com/office/drawing/2014/main" id="{0DB192F2-BE45-5948-9F99-A94F2ED6A384}"/>
              </a:ext>
            </a:extLst>
          </p:cNvPr>
          <p:cNvCxnSpPr>
            <a:stCxn id="64" idx="3"/>
            <a:endCxn id="84" idx="1"/>
          </p:cNvCxnSpPr>
          <p:nvPr/>
        </p:nvCxnSpPr>
        <p:spPr>
          <a:xfrm flipV="1">
            <a:off x="6966190" y="1157917"/>
            <a:ext cx="1136797" cy="11519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097BBAE4-EE84-DB4B-9396-3EBE6EE94F3A}"/>
              </a:ext>
            </a:extLst>
          </p:cNvPr>
          <p:cNvCxnSpPr>
            <a:stCxn id="60" idx="3"/>
            <a:endCxn id="72" idx="1"/>
          </p:cNvCxnSpPr>
          <p:nvPr/>
        </p:nvCxnSpPr>
        <p:spPr>
          <a:xfrm flipV="1">
            <a:off x="6976379" y="3114729"/>
            <a:ext cx="1130562" cy="200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756CA2D3-EFE6-0C4A-BC11-2DB726927A73}"/>
              </a:ext>
            </a:extLst>
          </p:cNvPr>
          <p:cNvCxnSpPr>
            <a:stCxn id="62" idx="3"/>
            <a:endCxn id="80" idx="1"/>
          </p:cNvCxnSpPr>
          <p:nvPr/>
        </p:nvCxnSpPr>
        <p:spPr>
          <a:xfrm>
            <a:off x="6978950" y="4159275"/>
            <a:ext cx="1101538" cy="7249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0B4695C8-FC34-D448-888E-08CCD80FBD4D}"/>
              </a:ext>
            </a:extLst>
          </p:cNvPr>
          <p:cNvCxnSpPr>
            <a:stCxn id="62" idx="3"/>
            <a:endCxn id="88" idx="1"/>
          </p:cNvCxnSpPr>
          <p:nvPr/>
        </p:nvCxnSpPr>
        <p:spPr>
          <a:xfrm flipV="1">
            <a:off x="6978950" y="1567963"/>
            <a:ext cx="1124037" cy="2591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Conector angular 131">
            <a:extLst>
              <a:ext uri="{FF2B5EF4-FFF2-40B4-BE49-F238E27FC236}">
                <a16:creationId xmlns:a16="http://schemas.microsoft.com/office/drawing/2014/main" id="{F0ADD557-A778-C140-B76F-CB239EC2E62D}"/>
              </a:ext>
            </a:extLst>
          </p:cNvPr>
          <p:cNvCxnSpPr>
            <a:stCxn id="51" idx="3"/>
            <a:endCxn id="76" idx="1"/>
          </p:cNvCxnSpPr>
          <p:nvPr/>
        </p:nvCxnSpPr>
        <p:spPr>
          <a:xfrm flipV="1">
            <a:off x="7005925" y="3503459"/>
            <a:ext cx="1101016" cy="183679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246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A98C8-1AA0-594D-A40E-4EA2D2F4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Contenedores en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CDB1F9-ED57-4A47-8815-F7EF69BFE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/>
              <a:t>Demo</a:t>
            </a:r>
          </a:p>
          <a:p>
            <a:r>
              <a:rPr lang="es-PE"/>
              <a:t>Docker-compose up</a:t>
            </a:r>
          </a:p>
        </p:txBody>
      </p:sp>
    </p:spTree>
    <p:extLst>
      <p:ext uri="{BB962C8B-B14F-4D97-AF65-F5344CB8AC3E}">
        <p14:creationId xmlns:p14="http://schemas.microsoft.com/office/powerpoint/2010/main" val="391960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68229-6334-4C4B-8ECE-61A2283B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Contenedores en Pruebas/Integracion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C6A290-5447-DE45-AA59-4031FD728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18840" cy="4066086"/>
          </a:xfrm>
        </p:spPr>
        <p:txBody>
          <a:bodyPr>
            <a:normAutofit fontScale="70000" lnSpcReduction="20000"/>
          </a:bodyPr>
          <a:lstStyle/>
          <a:p>
            <a:r>
              <a:rPr lang="es-PE" dirty="0"/>
              <a:t>Tareas</a:t>
            </a:r>
          </a:p>
          <a:p>
            <a:pPr lvl="1"/>
            <a:r>
              <a:rPr lang="es-PE" dirty="0"/>
              <a:t>Estrategias de Testing</a:t>
            </a:r>
          </a:p>
          <a:p>
            <a:pPr lvl="1"/>
            <a:r>
              <a:rPr lang="es-PE" dirty="0"/>
              <a:t>Automatizacion de Pruebas</a:t>
            </a:r>
          </a:p>
          <a:p>
            <a:pPr lvl="1"/>
            <a:r>
              <a:rPr lang="es-PE" dirty="0"/>
              <a:t>Analisis de calidad de codigo</a:t>
            </a:r>
          </a:p>
          <a:p>
            <a:pPr lvl="1"/>
            <a:r>
              <a:rPr lang="es-PE" dirty="0"/>
              <a:t>Automatizacion de despliegues</a:t>
            </a:r>
          </a:p>
          <a:p>
            <a:r>
              <a:rPr lang="es-PE" dirty="0"/>
              <a:t>Herramientas</a:t>
            </a:r>
          </a:p>
          <a:p>
            <a:pPr lvl="1"/>
            <a:r>
              <a:rPr lang="es-PE" dirty="0"/>
              <a:t>Git</a:t>
            </a:r>
          </a:p>
          <a:p>
            <a:pPr lvl="1"/>
            <a:r>
              <a:rPr lang="es-PE" dirty="0"/>
              <a:t>Jenkins</a:t>
            </a:r>
          </a:p>
          <a:p>
            <a:pPr lvl="1"/>
            <a:endParaRPr lang="es-PE" dirty="0"/>
          </a:p>
          <a:p>
            <a:r>
              <a:rPr lang="es-PE" dirty="0"/>
              <a:t>Entornos de integracion continua</a:t>
            </a:r>
          </a:p>
          <a:p>
            <a:r>
              <a:rPr lang="es-PE" dirty="0"/>
              <a:t>DevOps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4C5D2AB7-8C92-494B-87C7-4F7DA67F2FA1}"/>
              </a:ext>
            </a:extLst>
          </p:cNvPr>
          <p:cNvGrpSpPr/>
          <p:nvPr/>
        </p:nvGrpSpPr>
        <p:grpSpPr>
          <a:xfrm>
            <a:off x="10170161" y="5690573"/>
            <a:ext cx="1818640" cy="998912"/>
            <a:chOff x="7764700" y="-28188"/>
            <a:chExt cx="3049676" cy="1767185"/>
          </a:xfrm>
        </p:grpSpPr>
        <p:sp>
          <p:nvSpPr>
            <p:cNvPr id="5" name="Rectangle: Rounded Corners 67">
              <a:extLst>
                <a:ext uri="{FF2B5EF4-FFF2-40B4-BE49-F238E27FC236}">
                  <a16:creationId xmlns:a16="http://schemas.microsoft.com/office/drawing/2014/main" id="{5E8E4B4D-8059-484B-AA42-8B04A949806F}"/>
                </a:ext>
              </a:extLst>
            </p:cNvPr>
            <p:cNvSpPr/>
            <p:nvPr/>
          </p:nvSpPr>
          <p:spPr>
            <a:xfrm>
              <a:off x="7990540" y="416347"/>
              <a:ext cx="2823836" cy="13226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cv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</a:t>
              </a:r>
            </a:p>
          </p:txBody>
        </p:sp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46B8A37A-D1E3-B748-9D24-6F96408F2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700" y="-28188"/>
              <a:ext cx="902677" cy="902677"/>
            </a:xfrm>
            <a:prstGeom prst="rect">
              <a:avLst/>
            </a:prstGeom>
          </p:spPr>
        </p:pic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1181FA38-F19A-DC46-A36F-5B0D1F479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996" y="6077345"/>
            <a:ext cx="1219200" cy="5207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5F3BEA53-9CEA-4F4C-959A-60EB773802FE}"/>
              </a:ext>
            </a:extLst>
          </p:cNvPr>
          <p:cNvGrpSpPr/>
          <p:nvPr/>
        </p:nvGrpSpPr>
        <p:grpSpPr>
          <a:xfrm>
            <a:off x="10170161" y="4683760"/>
            <a:ext cx="1798320" cy="997626"/>
            <a:chOff x="7764700" y="-28188"/>
            <a:chExt cx="3049676" cy="1767185"/>
          </a:xfrm>
        </p:grpSpPr>
        <p:sp>
          <p:nvSpPr>
            <p:cNvPr id="16" name="Rectangle: Rounded Corners 67">
              <a:extLst>
                <a:ext uri="{FF2B5EF4-FFF2-40B4-BE49-F238E27FC236}">
                  <a16:creationId xmlns:a16="http://schemas.microsoft.com/office/drawing/2014/main" id="{F4AF5BBA-9430-D940-A940-50988F0D9419}"/>
                </a:ext>
              </a:extLst>
            </p:cNvPr>
            <p:cNvSpPr/>
            <p:nvPr/>
          </p:nvSpPr>
          <p:spPr>
            <a:xfrm>
              <a:off x="7990540" y="416347"/>
              <a:ext cx="2823836" cy="13226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cv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</a:t>
              </a:r>
            </a:p>
          </p:txBody>
        </p:sp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ABF61FE3-ED9F-9147-BC4B-580863A88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700" y="-28188"/>
              <a:ext cx="902677" cy="902677"/>
            </a:xfrm>
            <a:prstGeom prst="rect">
              <a:avLst/>
            </a:prstGeom>
          </p:spPr>
        </p:pic>
      </p:grpSp>
      <p:pic>
        <p:nvPicPr>
          <p:cNvPr id="18" name="Imagen 17">
            <a:extLst>
              <a:ext uri="{FF2B5EF4-FFF2-40B4-BE49-F238E27FC236}">
                <a16:creationId xmlns:a16="http://schemas.microsoft.com/office/drawing/2014/main" id="{47365B0B-19BF-CB4A-A169-6D488A860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3996" y="5039677"/>
            <a:ext cx="1270000" cy="469900"/>
          </a:xfrm>
          <a:prstGeom prst="rect">
            <a:avLst/>
          </a:prstGeom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D50B8CBB-B136-0E4C-B1A7-2BECDC605883}"/>
              </a:ext>
            </a:extLst>
          </p:cNvPr>
          <p:cNvGrpSpPr/>
          <p:nvPr/>
        </p:nvGrpSpPr>
        <p:grpSpPr>
          <a:xfrm>
            <a:off x="10170161" y="3715661"/>
            <a:ext cx="1798320" cy="997626"/>
            <a:chOff x="7764700" y="-28188"/>
            <a:chExt cx="3049676" cy="1767185"/>
          </a:xfrm>
        </p:grpSpPr>
        <p:sp>
          <p:nvSpPr>
            <p:cNvPr id="21" name="Rectangle: Rounded Corners 67">
              <a:extLst>
                <a:ext uri="{FF2B5EF4-FFF2-40B4-BE49-F238E27FC236}">
                  <a16:creationId xmlns:a16="http://schemas.microsoft.com/office/drawing/2014/main" id="{A50A1176-76AA-2C4A-A00E-FB823D3C3B36}"/>
                </a:ext>
              </a:extLst>
            </p:cNvPr>
            <p:cNvSpPr/>
            <p:nvPr/>
          </p:nvSpPr>
          <p:spPr>
            <a:xfrm>
              <a:off x="7990540" y="416347"/>
              <a:ext cx="2823836" cy="13226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cv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</a:t>
              </a:r>
            </a:p>
          </p:txBody>
        </p:sp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753E1809-234B-A545-9B9A-8C5342BC4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700" y="-28188"/>
              <a:ext cx="902677" cy="902677"/>
            </a:xfrm>
            <a:prstGeom prst="rect">
              <a:avLst/>
            </a:prstGeom>
          </p:spPr>
        </p:pic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34FE7165-1439-B74A-89BE-AE55A6D952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304" y="4126411"/>
            <a:ext cx="1308100" cy="419100"/>
          </a:xfrm>
          <a:prstGeom prst="rect">
            <a:avLst/>
          </a:prstGeom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E251FF6A-75DA-7E40-99FE-0CD0C005065E}"/>
              </a:ext>
            </a:extLst>
          </p:cNvPr>
          <p:cNvGrpSpPr/>
          <p:nvPr/>
        </p:nvGrpSpPr>
        <p:grpSpPr>
          <a:xfrm>
            <a:off x="7302851" y="4454071"/>
            <a:ext cx="2170613" cy="1456138"/>
            <a:chOff x="7764700" y="-28188"/>
            <a:chExt cx="3049676" cy="1767185"/>
          </a:xfrm>
        </p:grpSpPr>
        <p:sp>
          <p:nvSpPr>
            <p:cNvPr id="24" name="Rectangle: Rounded Corners 67">
              <a:extLst>
                <a:ext uri="{FF2B5EF4-FFF2-40B4-BE49-F238E27FC236}">
                  <a16:creationId xmlns:a16="http://schemas.microsoft.com/office/drawing/2014/main" id="{52E8ACFF-A923-8E42-A011-5F7252CF70A6}"/>
                </a:ext>
              </a:extLst>
            </p:cNvPr>
            <p:cNvSpPr/>
            <p:nvPr/>
          </p:nvSpPr>
          <p:spPr>
            <a:xfrm>
              <a:off x="7990540" y="416347"/>
              <a:ext cx="2823836" cy="13226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cv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</a:t>
              </a:r>
            </a:p>
          </p:txBody>
        </p:sp>
        <p:pic>
          <p:nvPicPr>
            <p:cNvPr id="25" name="Picture 6">
              <a:extLst>
                <a:ext uri="{FF2B5EF4-FFF2-40B4-BE49-F238E27FC236}">
                  <a16:creationId xmlns:a16="http://schemas.microsoft.com/office/drawing/2014/main" id="{7F409EDA-C99F-294E-80AF-E0196B0E9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700" y="-28188"/>
              <a:ext cx="902677" cy="902677"/>
            </a:xfrm>
            <a:prstGeom prst="rect">
              <a:avLst/>
            </a:prstGeom>
          </p:spPr>
        </p:pic>
      </p:grpSp>
      <p:pic>
        <p:nvPicPr>
          <p:cNvPr id="31" name="Imagen 30">
            <a:extLst>
              <a:ext uri="{FF2B5EF4-FFF2-40B4-BE49-F238E27FC236}">
                <a16:creationId xmlns:a16="http://schemas.microsoft.com/office/drawing/2014/main" id="{55ADFAF9-DB47-F143-B90C-33577E6D5F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277" y="5067470"/>
            <a:ext cx="1850501" cy="595630"/>
          </a:xfrm>
          <a:prstGeom prst="rect">
            <a:avLst/>
          </a:prstGeom>
        </p:spPr>
      </p:pic>
      <p:sp>
        <p:nvSpPr>
          <p:cNvPr id="32" name="Flecha derecha 31">
            <a:extLst>
              <a:ext uri="{FF2B5EF4-FFF2-40B4-BE49-F238E27FC236}">
                <a16:creationId xmlns:a16="http://schemas.microsoft.com/office/drawing/2014/main" id="{625AD548-6EB3-5943-8369-A2708CB8CFF4}"/>
              </a:ext>
            </a:extLst>
          </p:cNvPr>
          <p:cNvSpPr/>
          <p:nvPr/>
        </p:nvSpPr>
        <p:spPr>
          <a:xfrm>
            <a:off x="9608796" y="4450080"/>
            <a:ext cx="436880" cy="1726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Rectangle: Rounded Corners 67">
            <a:extLst>
              <a:ext uri="{FF2B5EF4-FFF2-40B4-BE49-F238E27FC236}">
                <a16:creationId xmlns:a16="http://schemas.microsoft.com/office/drawing/2014/main" id="{E8849894-AEAC-8144-B48E-12E2D512977D}"/>
              </a:ext>
            </a:extLst>
          </p:cNvPr>
          <p:cNvSpPr/>
          <p:nvPr/>
        </p:nvSpPr>
        <p:spPr>
          <a:xfrm>
            <a:off x="7302851" y="1880370"/>
            <a:ext cx="2477968" cy="15169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cv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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8CB1A2B1-A514-094F-A654-0AF3F3B791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8157" y="2090739"/>
            <a:ext cx="2171700" cy="106680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C3454E0D-A57B-3248-AB19-61199B7B73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6914" y="1391708"/>
            <a:ext cx="1850501" cy="595630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4D0D1301-FE03-A946-9290-CBFAEC725E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2346" y="1925330"/>
            <a:ext cx="1739900" cy="3530600"/>
          </a:xfrm>
          <a:prstGeom prst="rect">
            <a:avLst/>
          </a:prstGeom>
        </p:spPr>
      </p:pic>
      <p:sp>
        <p:nvSpPr>
          <p:cNvPr id="39" name="Flecha derecha 38">
            <a:extLst>
              <a:ext uri="{FF2B5EF4-FFF2-40B4-BE49-F238E27FC236}">
                <a16:creationId xmlns:a16="http://schemas.microsoft.com/office/drawing/2014/main" id="{0610B58F-0692-BC49-A7F8-B68E16A16157}"/>
              </a:ext>
            </a:extLst>
          </p:cNvPr>
          <p:cNvSpPr/>
          <p:nvPr/>
        </p:nvSpPr>
        <p:spPr>
          <a:xfrm>
            <a:off x="6504897" y="2090739"/>
            <a:ext cx="696992" cy="336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4759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96FEE-9770-FC43-9B15-AC4FAE3C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Contenedores en Pruebas/Integracion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F1191D-7FBA-A349-9301-7730ABE6E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48210" cy="4351338"/>
          </a:xfrm>
        </p:spPr>
        <p:txBody>
          <a:bodyPr/>
          <a:lstStyle/>
          <a:p>
            <a:r>
              <a:rPr lang="es-PE" dirty="0"/>
              <a:t>Flujo de trabajo Jenkins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D836601-2BC2-7241-B9DF-38D2E1AC2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91" y="1825625"/>
            <a:ext cx="75546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2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0BDE7-3A65-EF45-86B9-1E966AD9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Contenedores en Pruebas/Integracion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70E294-E846-9342-8AE7-2E775021A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PE" dirty="0"/>
              <a:t>Demo Jenkins</a:t>
            </a:r>
          </a:p>
          <a:p>
            <a:endParaRPr lang="es-PE" dirty="0">
              <a:ea typeface="+mn-lt"/>
              <a:cs typeface="+mn-lt"/>
            </a:endParaRPr>
          </a:p>
          <a:p>
            <a:pPr lvl="1"/>
            <a:r>
              <a:rPr lang="es-PE" i="1" dirty="0" err="1">
                <a:ea typeface="+mn-lt"/>
                <a:cs typeface="+mn-lt"/>
              </a:rPr>
              <a:t>docker</a:t>
            </a:r>
            <a:r>
              <a:rPr lang="es-PE" i="1" dirty="0">
                <a:ea typeface="+mn-lt"/>
                <a:cs typeface="+mn-lt"/>
              </a:rPr>
              <a:t> run -d \</a:t>
            </a:r>
            <a:endParaRPr lang="es-PE" i="1">
              <a:cs typeface="Calibri"/>
            </a:endParaRPr>
          </a:p>
          <a:p>
            <a:pPr lvl="1"/>
            <a:r>
              <a:rPr lang="es-PE" i="1" dirty="0">
                <a:ea typeface="+mn-lt"/>
                <a:cs typeface="+mn-lt"/>
              </a:rPr>
              <a:t>    --</a:t>
            </a:r>
            <a:r>
              <a:rPr lang="es-PE" i="1" dirty="0" err="1">
                <a:ea typeface="+mn-lt"/>
                <a:cs typeface="+mn-lt"/>
              </a:rPr>
              <a:t>name</a:t>
            </a:r>
            <a:r>
              <a:rPr lang="es-PE" i="1" dirty="0">
                <a:ea typeface="+mn-lt"/>
                <a:cs typeface="+mn-lt"/>
              </a:rPr>
              <a:t> </a:t>
            </a:r>
            <a:r>
              <a:rPr lang="es-PE" i="1" dirty="0" err="1">
                <a:ea typeface="+mn-lt"/>
                <a:cs typeface="+mn-lt"/>
              </a:rPr>
              <a:t>asjenkins</a:t>
            </a:r>
            <a:r>
              <a:rPr lang="es-PE" i="1" dirty="0">
                <a:ea typeface="+mn-lt"/>
                <a:cs typeface="+mn-lt"/>
              </a:rPr>
              <a:t> \</a:t>
            </a:r>
            <a:endParaRPr lang="es-PE" i="1">
              <a:cs typeface="Calibri"/>
            </a:endParaRPr>
          </a:p>
          <a:p>
            <a:pPr lvl="1"/>
            <a:r>
              <a:rPr lang="es-PE" i="1" dirty="0">
                <a:ea typeface="+mn-lt"/>
                <a:cs typeface="+mn-lt"/>
              </a:rPr>
              <a:t>    -u </a:t>
            </a:r>
            <a:r>
              <a:rPr lang="es-PE" i="1" err="1">
                <a:ea typeface="+mn-lt"/>
                <a:cs typeface="+mn-lt"/>
              </a:rPr>
              <a:t>root</a:t>
            </a:r>
            <a:r>
              <a:rPr lang="es-PE" i="1" dirty="0">
                <a:ea typeface="+mn-lt"/>
                <a:cs typeface="+mn-lt"/>
              </a:rPr>
              <a:t> \</a:t>
            </a:r>
            <a:endParaRPr lang="es-PE" i="1">
              <a:cs typeface="Calibri"/>
            </a:endParaRPr>
          </a:p>
          <a:p>
            <a:pPr lvl="1"/>
            <a:r>
              <a:rPr lang="es-PE" i="1" dirty="0">
                <a:ea typeface="+mn-lt"/>
                <a:cs typeface="+mn-lt"/>
              </a:rPr>
              <a:t>    -p 8080:8080 \</a:t>
            </a:r>
            <a:endParaRPr lang="es-PE" i="1">
              <a:cs typeface="Calibri"/>
            </a:endParaRPr>
          </a:p>
          <a:p>
            <a:pPr lvl="1"/>
            <a:r>
              <a:rPr lang="es-PE" i="1" dirty="0">
                <a:ea typeface="+mn-lt"/>
                <a:cs typeface="+mn-lt"/>
              </a:rPr>
              <a:t>    -v /home/</a:t>
            </a:r>
            <a:r>
              <a:rPr lang="es-PE" i="1" err="1">
                <a:ea typeface="+mn-lt"/>
                <a:cs typeface="+mn-lt"/>
              </a:rPr>
              <a:t>yosel</a:t>
            </a:r>
            <a:r>
              <a:rPr lang="es-PE" i="1" dirty="0">
                <a:ea typeface="+mn-lt"/>
                <a:cs typeface="+mn-lt"/>
              </a:rPr>
              <a:t>/Docker/</a:t>
            </a:r>
            <a:r>
              <a:rPr lang="es-PE" i="1" err="1">
                <a:ea typeface="+mn-lt"/>
                <a:cs typeface="+mn-lt"/>
              </a:rPr>
              <a:t>asjenkins</a:t>
            </a:r>
            <a:r>
              <a:rPr lang="es-PE" i="1" dirty="0">
                <a:ea typeface="+mn-lt"/>
                <a:cs typeface="+mn-lt"/>
              </a:rPr>
              <a:t>:/</a:t>
            </a:r>
            <a:r>
              <a:rPr lang="es-PE" i="1" err="1">
                <a:ea typeface="+mn-lt"/>
                <a:cs typeface="+mn-lt"/>
              </a:rPr>
              <a:t>var</a:t>
            </a:r>
            <a:r>
              <a:rPr lang="es-PE" i="1" dirty="0">
                <a:ea typeface="+mn-lt"/>
                <a:cs typeface="+mn-lt"/>
              </a:rPr>
              <a:t>/</a:t>
            </a:r>
            <a:r>
              <a:rPr lang="es-PE" i="1" err="1">
                <a:ea typeface="+mn-lt"/>
                <a:cs typeface="+mn-lt"/>
              </a:rPr>
              <a:t>jenkins_home</a:t>
            </a:r>
            <a:r>
              <a:rPr lang="es-PE" i="1" dirty="0">
                <a:ea typeface="+mn-lt"/>
                <a:cs typeface="+mn-lt"/>
              </a:rPr>
              <a:t> \</a:t>
            </a:r>
            <a:endParaRPr lang="es-PE" i="1">
              <a:cs typeface="Calibri"/>
            </a:endParaRPr>
          </a:p>
          <a:p>
            <a:pPr lvl="1"/>
            <a:r>
              <a:rPr lang="es-PE" i="1" dirty="0">
                <a:ea typeface="+mn-lt"/>
                <a:cs typeface="+mn-lt"/>
              </a:rPr>
              <a:t>    -v /</a:t>
            </a:r>
            <a:r>
              <a:rPr lang="es-PE" i="1" err="1">
                <a:ea typeface="+mn-lt"/>
                <a:cs typeface="+mn-lt"/>
              </a:rPr>
              <a:t>var</a:t>
            </a:r>
            <a:r>
              <a:rPr lang="es-PE" i="1" dirty="0">
                <a:ea typeface="+mn-lt"/>
                <a:cs typeface="+mn-lt"/>
              </a:rPr>
              <a:t>/run/</a:t>
            </a:r>
            <a:r>
              <a:rPr lang="es-PE" i="1" err="1">
                <a:ea typeface="+mn-lt"/>
                <a:cs typeface="+mn-lt"/>
              </a:rPr>
              <a:t>docker.sock</a:t>
            </a:r>
            <a:r>
              <a:rPr lang="es-PE" i="1" dirty="0">
                <a:ea typeface="+mn-lt"/>
                <a:cs typeface="+mn-lt"/>
              </a:rPr>
              <a:t>:/</a:t>
            </a:r>
            <a:r>
              <a:rPr lang="es-PE" i="1" err="1">
                <a:ea typeface="+mn-lt"/>
                <a:cs typeface="+mn-lt"/>
              </a:rPr>
              <a:t>var</a:t>
            </a:r>
            <a:r>
              <a:rPr lang="es-PE" i="1" dirty="0">
                <a:ea typeface="+mn-lt"/>
                <a:cs typeface="+mn-lt"/>
              </a:rPr>
              <a:t>/run/</a:t>
            </a:r>
            <a:r>
              <a:rPr lang="es-PE" i="1" err="1">
                <a:ea typeface="+mn-lt"/>
                <a:cs typeface="+mn-lt"/>
              </a:rPr>
              <a:t>docker.sock</a:t>
            </a:r>
            <a:r>
              <a:rPr lang="es-PE" i="1" dirty="0">
                <a:ea typeface="+mn-lt"/>
                <a:cs typeface="+mn-lt"/>
              </a:rPr>
              <a:t> \</a:t>
            </a:r>
            <a:endParaRPr lang="es-PE" i="1">
              <a:cs typeface="Calibri"/>
            </a:endParaRPr>
          </a:p>
          <a:p>
            <a:pPr lvl="1"/>
            <a:r>
              <a:rPr lang="es-PE" i="1" dirty="0">
                <a:ea typeface="+mn-lt"/>
                <a:cs typeface="+mn-lt"/>
              </a:rPr>
              <a:t>    </a:t>
            </a:r>
            <a:r>
              <a:rPr lang="es-PE" i="1" err="1">
                <a:ea typeface="+mn-lt"/>
                <a:cs typeface="+mn-lt"/>
              </a:rPr>
              <a:t>jenkinsci</a:t>
            </a:r>
            <a:r>
              <a:rPr lang="es-PE" i="1" dirty="0">
                <a:ea typeface="+mn-lt"/>
                <a:cs typeface="+mn-lt"/>
              </a:rPr>
              <a:t>/</a:t>
            </a:r>
            <a:r>
              <a:rPr lang="es-PE" i="1" err="1">
                <a:ea typeface="+mn-lt"/>
                <a:cs typeface="+mn-lt"/>
              </a:rPr>
              <a:t>blueocean</a:t>
            </a:r>
            <a:endParaRPr lang="es-PE" i="1" err="1"/>
          </a:p>
          <a:p>
            <a:endParaRPr lang="es-P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8591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A2940-C3AD-A746-9FDE-1D35E625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Contenedores en Despliegue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730E26-6BC4-EC40-BB96-542EF8C4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9240" cy="4351338"/>
          </a:xfrm>
        </p:spPr>
        <p:txBody>
          <a:bodyPr/>
          <a:lstStyle/>
          <a:p>
            <a:r>
              <a:rPr lang="es-PE" dirty="0"/>
              <a:t>Despliegue de imagen en registry DockerHub</a:t>
            </a:r>
          </a:p>
          <a:p>
            <a:endParaRPr lang="es-PE" dirty="0"/>
          </a:p>
          <a:p>
            <a:pPr lvl="1"/>
            <a:r>
              <a:rPr lang="en-US" i="1" dirty="0">
                <a:ea typeface="+mn-lt"/>
                <a:cs typeface="+mn-lt"/>
              </a:rPr>
              <a:t>docker run -d -p 80:80 </a:t>
            </a:r>
            <a:r>
              <a:rPr lang="en-US" i="1" dirty="0" err="1">
                <a:ea typeface="+mn-lt"/>
                <a:cs typeface="+mn-lt"/>
              </a:rPr>
              <a:t>yosel</a:t>
            </a:r>
            <a:r>
              <a:rPr lang="en-US" i="1" dirty="0">
                <a:ea typeface="+mn-lt"/>
                <a:cs typeface="+mn-lt"/>
              </a:rPr>
              <a:t>/</a:t>
            </a:r>
            <a:r>
              <a:rPr lang="en-US" i="1" dirty="0" err="1">
                <a:ea typeface="+mn-lt"/>
                <a:cs typeface="+mn-lt"/>
              </a:rPr>
              <a:t>webnginx</a:t>
            </a:r>
            <a:endParaRPr lang="en-US" i="1" dirty="0">
              <a:cs typeface="Calibri"/>
            </a:endParaRPr>
          </a:p>
          <a:p>
            <a:endParaRPr lang="es-PE" dirty="0"/>
          </a:p>
          <a:p>
            <a:r>
              <a:rPr lang="es-PE" dirty="0"/>
              <a:t>Problema: Administracion de contenedores</a:t>
            </a:r>
          </a:p>
        </p:txBody>
      </p:sp>
      <p:sp>
        <p:nvSpPr>
          <p:cNvPr id="4" name="Nube 3">
            <a:extLst>
              <a:ext uri="{FF2B5EF4-FFF2-40B4-BE49-F238E27FC236}">
                <a16:creationId xmlns:a16="http://schemas.microsoft.com/office/drawing/2014/main" id="{01ED4DE1-C48F-504C-93D3-F9AB87276230}"/>
              </a:ext>
            </a:extLst>
          </p:cNvPr>
          <p:cNvSpPr/>
          <p:nvPr/>
        </p:nvSpPr>
        <p:spPr>
          <a:xfrm>
            <a:off x="5527040" y="1711960"/>
            <a:ext cx="2651760" cy="171704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AFA2D21-BCF0-1D4A-9CA5-8D47E646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82" y="2212340"/>
            <a:ext cx="1931276" cy="480060"/>
          </a:xfrm>
          <a:prstGeom prst="rect">
            <a:avLst/>
          </a:prstGeom>
        </p:spPr>
      </p:pic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6E04A786-827F-7F4A-8D76-77E956B14E4B}"/>
              </a:ext>
            </a:extLst>
          </p:cNvPr>
          <p:cNvSpPr/>
          <p:nvPr/>
        </p:nvSpPr>
        <p:spPr>
          <a:xfrm>
            <a:off x="8666480" y="3352800"/>
            <a:ext cx="3241040" cy="2926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BBDADA1-F567-BD4A-B95B-E8539DEA8F3D}"/>
              </a:ext>
            </a:extLst>
          </p:cNvPr>
          <p:cNvGrpSpPr/>
          <p:nvPr/>
        </p:nvGrpSpPr>
        <p:grpSpPr>
          <a:xfrm>
            <a:off x="9011994" y="4001294"/>
            <a:ext cx="2720250" cy="1917257"/>
            <a:chOff x="9022154" y="1484951"/>
            <a:chExt cx="2720250" cy="1917257"/>
          </a:xfrm>
        </p:grpSpPr>
        <p:sp>
          <p:nvSpPr>
            <p:cNvPr id="11" name="Rectangle: Rounded Corners 7">
              <a:extLst>
                <a:ext uri="{FF2B5EF4-FFF2-40B4-BE49-F238E27FC236}">
                  <a16:creationId xmlns:a16="http://schemas.microsoft.com/office/drawing/2014/main" id="{0F479649-4D89-B443-A362-D8719EA9697C}"/>
                </a:ext>
              </a:extLst>
            </p:cNvPr>
            <p:cNvSpPr/>
            <p:nvPr/>
          </p:nvSpPr>
          <p:spPr>
            <a:xfrm>
              <a:off x="9022154" y="1864425"/>
              <a:ext cx="2370755" cy="153778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845F90A1-194A-384D-9199-A419DB422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39727" y="1484951"/>
              <a:ext cx="902677" cy="902677"/>
            </a:xfrm>
            <a:prstGeom prst="rect">
              <a:avLst/>
            </a:prstGeom>
          </p:spPr>
        </p:pic>
        <p:pic>
          <p:nvPicPr>
            <p:cNvPr id="13" name="Picture 7">
              <a:extLst>
                <a:ext uri="{FF2B5EF4-FFF2-40B4-BE49-F238E27FC236}">
                  <a16:creationId xmlns:a16="http://schemas.microsoft.com/office/drawing/2014/main" id="{51CEEF73-FA98-AE43-ADE6-594550635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14739" y="2386399"/>
              <a:ext cx="1582617" cy="975947"/>
            </a:xfrm>
            <a:prstGeom prst="rect">
              <a:avLst/>
            </a:prstGeom>
          </p:spPr>
        </p:pic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91262B3B-4DA5-AF4B-9C90-50FACD8BF5A3}"/>
                </a:ext>
              </a:extLst>
            </p:cNvPr>
            <p:cNvSpPr txBox="1"/>
            <p:nvPr/>
          </p:nvSpPr>
          <p:spPr>
            <a:xfrm>
              <a:off x="9270656" y="2062548"/>
              <a:ext cx="150752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(Imagen 1)</a:t>
              </a:r>
              <a:endParaRPr lang="en-US" b="1" dirty="0">
                <a:cs typeface="Calibri"/>
              </a:endParaRPr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D362156-CFA9-E04A-98E9-18FCB01C2C26}"/>
              </a:ext>
            </a:extLst>
          </p:cNvPr>
          <p:cNvSpPr txBox="1"/>
          <p:nvPr/>
        </p:nvSpPr>
        <p:spPr>
          <a:xfrm>
            <a:off x="8953040" y="3631962"/>
            <a:ext cx="6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Host</a:t>
            </a:r>
          </a:p>
        </p:txBody>
      </p:sp>
      <p:cxnSp>
        <p:nvCxnSpPr>
          <p:cNvPr id="17" name="Conector angular 16">
            <a:extLst>
              <a:ext uri="{FF2B5EF4-FFF2-40B4-BE49-F238E27FC236}">
                <a16:creationId xmlns:a16="http://schemas.microsoft.com/office/drawing/2014/main" id="{58547E40-0A1B-9940-8CCF-9696946012BA}"/>
              </a:ext>
            </a:extLst>
          </p:cNvPr>
          <p:cNvCxnSpPr>
            <a:stCxn id="4" idx="1"/>
            <a:endCxn id="11" idx="1"/>
          </p:cNvCxnSpPr>
          <p:nvPr/>
        </p:nvCxnSpPr>
        <p:spPr>
          <a:xfrm rot="16200000" flipH="1">
            <a:off x="7071213" y="3208879"/>
            <a:ext cx="1722488" cy="21590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71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54AB6-00CA-0C41-AA55-D0CE3053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D1828-6DE8-624E-B247-3B1649893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/>
              <a:t>Resumen Ciclo de vida del desarrollo de software</a:t>
            </a:r>
          </a:p>
          <a:p>
            <a:r>
              <a:rPr lang="es-PE"/>
              <a:t>Introduccion a los Contenedores</a:t>
            </a:r>
          </a:p>
          <a:p>
            <a:r>
              <a:rPr lang="es-PE"/>
              <a:t>Uso de Contenedores en las fases de desarrollo de software</a:t>
            </a:r>
          </a:p>
        </p:txBody>
      </p:sp>
    </p:spTree>
    <p:extLst>
      <p:ext uri="{BB962C8B-B14F-4D97-AF65-F5344CB8AC3E}">
        <p14:creationId xmlns:p14="http://schemas.microsoft.com/office/powerpoint/2010/main" val="2153759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305C5-C50F-7449-AA27-52D3823D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Contenedores en despliegue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B0A9E-86BC-2F46-8AEA-1A0B66A2B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PE"/>
              <a:t>Si el numero de contenedores crece en nuestro sistema se convierte complicado de gestionar</a:t>
            </a:r>
          </a:p>
          <a:p>
            <a:r>
              <a:rPr lang="es-PE"/>
              <a:t>Se requiere de coordinacion para el despliegue, supervicion de servicios, reemplazo, escalado y administracion de servicios que componen nuestra arquitectura distribuida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C2C04C-2CAE-FE4D-A80B-2F71943517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PE" dirty="0"/>
              <a:t>Docker Swarm</a:t>
            </a:r>
          </a:p>
          <a:p>
            <a:r>
              <a:rPr lang="es-PE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r>
              <a:rPr lang="es-PE" dirty="0"/>
              <a:t>Mesos</a:t>
            </a:r>
          </a:p>
          <a:p>
            <a:r>
              <a:rPr lang="es-PE" dirty="0"/>
              <a:t>Openshift</a:t>
            </a:r>
          </a:p>
          <a:p>
            <a:r>
              <a:rPr lang="es-PE" dirty="0"/>
              <a:t>Amazon ECS</a:t>
            </a:r>
          </a:p>
          <a:p>
            <a:r>
              <a:rPr lang="es-PE" dirty="0"/>
              <a:t>Azure Container</a:t>
            </a:r>
          </a:p>
        </p:txBody>
      </p:sp>
    </p:spTree>
    <p:extLst>
      <p:ext uri="{BB962C8B-B14F-4D97-AF65-F5344CB8AC3E}">
        <p14:creationId xmlns:p14="http://schemas.microsoft.com/office/powerpoint/2010/main" val="1627183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493D0-47E0-334A-ACB2-27C0049C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Contenedores en despliegue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F40F7-9EF5-454B-B57C-42DCE28A2A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Kubernetes: </a:t>
            </a:r>
          </a:p>
          <a:p>
            <a:pPr lvl="1"/>
            <a:r>
              <a:rPr lang="es-PE" dirty="0"/>
              <a:t>Kubernetes es un sistema de código libre para la automatización del despliegue, ajuste de escala y manejo de aplicaciones en contenedores​ que fue originalmente diseñado por Google y donado a la Cloud Native Computing Foundation. </a:t>
            </a:r>
          </a:p>
          <a:p>
            <a:pPr lvl="1"/>
            <a:r>
              <a:rPr lang="es-PE" dirty="0"/>
              <a:t>Soporta diferentes entornos para la ejecución de contenedores, incluido Docker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65B2D4-2545-9D47-A24F-66DD0178F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06" y="1555597"/>
            <a:ext cx="5727700" cy="34163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82BCF7B-71B1-B24F-8478-34C71A416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606" y="5095684"/>
            <a:ext cx="2731081" cy="14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99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F946-A7AA-44A4-B2E7-EA4FBBF6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Contenedores en despliegue</a:t>
            </a:r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F69F126-9636-3E41-A309-91F85F35D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Demo Kubernetes</a:t>
            </a:r>
          </a:p>
        </p:txBody>
      </p:sp>
    </p:spTree>
    <p:extLst>
      <p:ext uri="{BB962C8B-B14F-4D97-AF65-F5344CB8AC3E}">
        <p14:creationId xmlns:p14="http://schemas.microsoft.com/office/powerpoint/2010/main" val="1310799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28B4-EBC4-44B1-AE21-D0B85C9D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Contenedores </a:t>
            </a:r>
            <a:r>
              <a:rPr lang="en-US" dirty="0" err="1">
                <a:cs typeface="Calibri Light"/>
              </a:rPr>
              <a:t>en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despliegue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4CB3-6BBB-49E5-A05C-504DBB0E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Amazon AWS</a:t>
            </a:r>
          </a:p>
          <a:p>
            <a:r>
              <a:rPr lang="en-US" dirty="0">
                <a:cs typeface="Calibri"/>
              </a:rPr>
              <a:t>Azure</a:t>
            </a:r>
          </a:p>
          <a:p>
            <a:r>
              <a:rPr lang="en-US" dirty="0">
                <a:cs typeface="Calibri"/>
              </a:rPr>
              <a:t>Google Cloud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4F2AEA2-C23A-48E3-9E89-28782673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433" y="1383768"/>
            <a:ext cx="4900047" cy="227905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436E380-D787-4DEB-BA97-8E9AC7545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942" y="3844591"/>
            <a:ext cx="4900047" cy="208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00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C4801-A941-0D41-BE91-5F57409F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Contenedores en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2B4976-EE0F-DD45-A4AB-607A8BE22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Detener Contenedores/pods</a:t>
            </a:r>
          </a:p>
          <a:p>
            <a:r>
              <a:rPr lang="es-PE" dirty="0"/>
              <a:t>Iniciar Contenedores/pods</a:t>
            </a:r>
          </a:p>
          <a:p>
            <a:r>
              <a:rPr lang="es-PE" dirty="0"/>
              <a:t>Escalar hacia arriba o hacia abajo Contenedores/pods</a:t>
            </a:r>
          </a:p>
          <a:p>
            <a:r>
              <a:rPr lang="es-PE" dirty="0"/>
              <a:t>Reemplazar Contenedores/pods</a:t>
            </a:r>
          </a:p>
        </p:txBody>
      </p:sp>
    </p:spTree>
    <p:extLst>
      <p:ext uri="{BB962C8B-B14F-4D97-AF65-F5344CB8AC3E}">
        <p14:creationId xmlns:p14="http://schemas.microsoft.com/office/powerpoint/2010/main" val="3866747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DFCA3-C8D5-3341-A972-B6ADD875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ED4DB2-F9D7-1F4A-A536-99164F6AE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contenedores nos ayudan a obtener escenarios de desarrollos uniformes y repetibles sin la necesidad de realizar instalaciones </a:t>
            </a:r>
          </a:p>
          <a:p>
            <a:r>
              <a:rPr lang="es-PE" dirty="0"/>
              <a:t>Los contenedores nos permiten tener entornos de integracion limpios, configuraciones mas rapidas, despliegue rapido y continuo</a:t>
            </a:r>
          </a:p>
          <a:p>
            <a:r>
              <a:rPr lang="es-PE" dirty="0"/>
              <a:t>Las herramientas de orquestacion de contenedores nos permiten tener escenarios de despliegue escalables, aislados de procesos y aplicaciones con optimizacion de recursos automaticos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24542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E1626-997D-3F45-9462-7885BBD1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01D2F2-EEB9-2F47-AB19-3DCFB9CB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PE" dirty="0">
                <a:cs typeface="Calibri"/>
              </a:rPr>
              <a:t>Material</a:t>
            </a:r>
          </a:p>
          <a:p>
            <a:pPr lvl="1"/>
            <a:r>
              <a:rPr lang="es-PE" dirty="0">
                <a:ea typeface="+mn-lt"/>
                <a:cs typeface="+mn-lt"/>
              </a:rPr>
              <a:t>https://github.com/Yosel/comaisci</a:t>
            </a:r>
            <a:endParaRPr lang="es-P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688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59F4B-4852-624A-864B-11C3F433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Bonus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AB382-7785-4346-BE73-F1FD5A4D1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Cluster kubernetes</a:t>
            </a:r>
          </a:p>
          <a:p>
            <a:pPr lvl="1"/>
            <a:r>
              <a:rPr lang="es-PE" dirty="0"/>
              <a:t>VirtualBox</a:t>
            </a:r>
          </a:p>
          <a:p>
            <a:pPr lvl="2"/>
            <a:r>
              <a:rPr lang="es-PE" dirty="0"/>
              <a:t>Software de virtualizacion para arquitecturas x86/amd64</a:t>
            </a:r>
          </a:p>
          <a:p>
            <a:pPr lvl="1"/>
            <a:r>
              <a:rPr lang="es-PE" dirty="0"/>
              <a:t>Vagrant</a:t>
            </a:r>
          </a:p>
          <a:p>
            <a:pPr lvl="2"/>
            <a:r>
              <a:rPr lang="es-PE" dirty="0"/>
              <a:t>Te permite generar infraestructura de forma declarativa mediante un archivo de configuracion</a:t>
            </a:r>
          </a:p>
          <a:p>
            <a:pPr lvl="2"/>
            <a:r>
              <a:rPr lang="es-PE" dirty="0"/>
              <a:t>Maquina virtual, sistema operativo, paquetes, configuracion de usuario</a:t>
            </a:r>
          </a:p>
          <a:p>
            <a:pPr lvl="1"/>
            <a:r>
              <a:rPr lang="es-PE" dirty="0"/>
              <a:t>Ansible</a:t>
            </a:r>
          </a:p>
          <a:p>
            <a:pPr lvl="2"/>
            <a:r>
              <a:rPr lang="es-PE"/>
              <a:t>Plataforma de software libre para configurar y administrar ordenadores, instalaciones multinodo</a:t>
            </a:r>
            <a:endParaRPr lang="es-PE" dirty="0"/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5059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7E2DC-8837-2D4F-BD77-C9F45D95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/>
              <a:t>Ciclo de vida del desarrollo de software</a:t>
            </a:r>
            <a:br>
              <a:rPr lang="es-PE"/>
            </a:br>
            <a:r>
              <a:rPr lang="es-PE" sz="3200"/>
              <a:t>(SDLC - Systems Development Life Cycle)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9F6D04-A6FA-BE4D-A96E-14CB9EEE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/>
              <a:t>Estructura que contiene los procesos, actividades y tareas relacionadas con el desarrollo y mantenimiento de un producto software, abarcando la vida completa del sistema, desde la definicion de requisitos hasta la finalizacion de su uso.</a:t>
            </a:r>
          </a:p>
          <a:p>
            <a:r>
              <a:rPr lang="es-PE"/>
              <a:t>Un marco comun para los procesos del ciclo de vida de los programas informaticos, con una terminologia bien definida, a la que pueda remitirse la industria del software. Contiene procesos, actividades y tareas aplicables durante la adquisicion, el suministro, el desarrollo, el funcionamiento, el mantenimiento o la eliminacion de sistemas, productos y servicios informaticos. Estos procesos del ciclo de vida se llevan a cabo mediante la participacion de los interesados, con el objetivo final de lograr la satisfaccion del cliente. (ISO/IEC/IEEE 12207:2017)</a:t>
            </a:r>
          </a:p>
        </p:txBody>
      </p:sp>
    </p:spTree>
    <p:extLst>
      <p:ext uri="{BB962C8B-B14F-4D97-AF65-F5344CB8AC3E}">
        <p14:creationId xmlns:p14="http://schemas.microsoft.com/office/powerpoint/2010/main" val="319175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E2678-8777-4744-A82D-1E9149DE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/>
              <a:t>Ciclo de vida del desarrollo de software</a:t>
            </a:r>
            <a:br>
              <a:rPr lang="es-PE"/>
            </a:br>
            <a:r>
              <a:rPr lang="es-PE" sz="3200"/>
              <a:t>(SDLC - Systems Development Life Cycle)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A5C53-A3AB-F545-BBCF-976CB068BA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PE"/>
              <a:t>Modelos</a:t>
            </a:r>
          </a:p>
          <a:p>
            <a:pPr lvl="1"/>
            <a:r>
              <a:rPr lang="es-PE"/>
              <a:t>Cascada</a:t>
            </a:r>
          </a:p>
          <a:p>
            <a:pPr lvl="1"/>
            <a:r>
              <a:rPr lang="es-PE"/>
              <a:t>V</a:t>
            </a:r>
          </a:p>
          <a:p>
            <a:pPr lvl="1"/>
            <a:r>
              <a:rPr lang="es-PE"/>
              <a:t>Iterativo</a:t>
            </a:r>
          </a:p>
          <a:p>
            <a:pPr lvl="1"/>
            <a:r>
              <a:rPr lang="es-PE"/>
              <a:t>Incremental</a:t>
            </a:r>
          </a:p>
          <a:p>
            <a:pPr lvl="1"/>
            <a:r>
              <a:rPr lang="es-PE"/>
              <a:t>Espiral</a:t>
            </a:r>
          </a:p>
          <a:p>
            <a:pPr lvl="1"/>
            <a:r>
              <a:rPr lang="es-PE"/>
              <a:t>Prototipos</a:t>
            </a:r>
          </a:p>
          <a:p>
            <a:pPr lvl="1"/>
            <a:r>
              <a:rPr lang="es-PE"/>
              <a:t>Etc.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5E9D3F-E761-4149-BAA8-440889F4A0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PE"/>
              <a:t>Fases</a:t>
            </a:r>
          </a:p>
          <a:p>
            <a:pPr lvl="1"/>
            <a:r>
              <a:rPr lang="es-PE"/>
              <a:t>Planificacion</a:t>
            </a:r>
          </a:p>
          <a:p>
            <a:pPr lvl="1"/>
            <a:r>
              <a:rPr lang="es-PE"/>
              <a:t>Analisis</a:t>
            </a:r>
          </a:p>
          <a:p>
            <a:pPr lvl="1"/>
            <a:r>
              <a:rPr lang="es-PE"/>
              <a:t>Diseño</a:t>
            </a:r>
          </a:p>
          <a:p>
            <a:pPr lvl="1"/>
            <a:r>
              <a:rPr lang="es-PE" b="1">
                <a:solidFill>
                  <a:schemeClr val="accent6">
                    <a:lumMod val="75000"/>
                  </a:schemeClr>
                </a:solidFill>
              </a:rPr>
              <a:t>Codificacion</a:t>
            </a:r>
          </a:p>
          <a:p>
            <a:pPr lvl="1"/>
            <a:r>
              <a:rPr lang="es-PE" b="1">
                <a:solidFill>
                  <a:schemeClr val="accent6">
                    <a:lumMod val="75000"/>
                  </a:schemeClr>
                </a:solidFill>
              </a:rPr>
              <a:t>Pruebas</a:t>
            </a:r>
          </a:p>
          <a:p>
            <a:pPr lvl="1"/>
            <a:r>
              <a:rPr lang="es-PE" b="1">
                <a:solidFill>
                  <a:schemeClr val="accent6">
                    <a:lumMod val="75000"/>
                  </a:schemeClr>
                </a:solidFill>
              </a:rPr>
              <a:t>Implementacion</a:t>
            </a:r>
          </a:p>
          <a:p>
            <a:pPr lvl="1"/>
            <a:r>
              <a:rPr lang="es-PE" b="1">
                <a:solidFill>
                  <a:schemeClr val="accent6">
                    <a:lumMod val="75000"/>
                  </a:schemeClr>
                </a:solidFill>
              </a:rPr>
              <a:t>Mantenimiento</a:t>
            </a:r>
          </a:p>
        </p:txBody>
      </p:sp>
    </p:spTree>
    <p:extLst>
      <p:ext uri="{BB962C8B-B14F-4D97-AF65-F5344CB8AC3E}">
        <p14:creationId xmlns:p14="http://schemas.microsoft.com/office/powerpoint/2010/main" val="137875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BA3C15-225A-5244-AC2C-03193B38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PE" sz="5400"/>
              <a:t>Contenedores de Software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8A8E3-673F-AD44-9763-3C284223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s-PE" sz="1500"/>
              <a:t>Los contenedores de software son ambientes de ejecucion livianos que proveen a las aplicaciones con los archivos, variables y librerias que necesitan para operar</a:t>
            </a:r>
          </a:p>
          <a:p>
            <a:r>
              <a:rPr lang="es-PE" sz="1500"/>
              <a:t>Los contenedores representan un mecanismo de empaquetado logico donde las aplicaciones tienen todo lo que necesitan para ejecutarse</a:t>
            </a:r>
          </a:p>
          <a:p>
            <a:r>
              <a:rPr lang="es-PE" sz="1500"/>
              <a:t>Los contenedores se basan en dos mecanismos</a:t>
            </a:r>
          </a:p>
          <a:p>
            <a:pPr lvl="1"/>
            <a:r>
              <a:rPr lang="es-PE" sz="1500"/>
              <a:t>Linux Namespaces</a:t>
            </a:r>
          </a:p>
          <a:p>
            <a:pPr lvl="1"/>
            <a:r>
              <a:rPr lang="es-PE" sz="1500"/>
              <a:t>CGroups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429744-6B93-D84C-B94C-E9CCF2576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72" r="2290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465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5E788C-7B7D-B04A-9C34-050E6881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PE" sz="4200" dirty="0"/>
              <a:t>Contenedores de Software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F86FC7-50ED-44C3-B74E-E8039119D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Docker</a:t>
            </a:r>
          </a:p>
          <a:p>
            <a:r>
              <a:rPr lang="en-US" sz="2200" dirty="0" err="1"/>
              <a:t>Rkt</a:t>
            </a:r>
            <a:endParaRPr lang="en-US" sz="2200" dirty="0"/>
          </a:p>
          <a:p>
            <a:r>
              <a:rPr lang="en-US" sz="2200" dirty="0"/>
              <a:t>Mesos</a:t>
            </a:r>
          </a:p>
          <a:p>
            <a:r>
              <a:rPr lang="en-US" sz="2200" dirty="0" err="1"/>
              <a:t>Containerd</a:t>
            </a:r>
            <a:endParaRPr lang="en-US" sz="2200" dirty="0"/>
          </a:p>
          <a:p>
            <a:r>
              <a:rPr lang="en-US" sz="2200" dirty="0"/>
              <a:t>BSD Jails</a:t>
            </a:r>
          </a:p>
          <a:p>
            <a:r>
              <a:rPr lang="en-US" sz="2200" dirty="0"/>
              <a:t>LXC</a:t>
            </a:r>
          </a:p>
          <a:p>
            <a:r>
              <a:rPr lang="en-US" sz="2200" dirty="0"/>
              <a:t>LXD</a:t>
            </a:r>
          </a:p>
          <a:p>
            <a:r>
              <a:rPr lang="en-US" sz="2200" dirty="0" err="1"/>
              <a:t>Otros</a:t>
            </a:r>
            <a:endParaRPr lang="en-US" sz="22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36DEE12-11D6-0449-A5EF-060F46017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64846"/>
            <a:ext cx="6903720" cy="43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7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76794-722D-2D4F-8338-4A724338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Contenedores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9FC1A7-33DA-E240-A7AD-0B484F145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49887" cy="4351338"/>
          </a:xfrm>
        </p:spPr>
        <p:txBody>
          <a:bodyPr>
            <a:normAutofit/>
          </a:bodyPr>
          <a:lstStyle/>
          <a:p>
            <a:r>
              <a:rPr lang="es-PE" b="1" dirty="0"/>
              <a:t>Docker</a:t>
            </a:r>
            <a:r>
              <a:rPr lang="es-PE" dirty="0"/>
              <a:t> es un proyecto de código abierto que automatiza el despliegue de aplicaciones dentro de contenedores de software, proporcionando una capa adicional de abstracción y automatización de virtualización de aplicaciones en múltiples sistemas operativos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477307D-05C0-3C4B-A9B8-CD042D234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748"/>
          <a:stretch/>
        </p:blipFill>
        <p:spPr>
          <a:xfrm>
            <a:off x="7454823" y="648953"/>
            <a:ext cx="3749331" cy="4038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95D85BF-4CD6-964D-A83C-F2C4C6BEA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822" y="4633207"/>
            <a:ext cx="3749331" cy="18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55797-2042-8A4D-80E6-267B9246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Contenedores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786260-005B-BE46-B0B0-4BF128CEC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Contenedores versus Virtualizacion</a:t>
            </a:r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2FB808-D36A-1047-B3A5-A27A56CF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873" y="2633472"/>
            <a:ext cx="9315205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8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468B4-B8D4-CA4A-97CD-5F5DD91E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Contenedores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3B5D1-BBB1-994F-9BBB-C52518931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Requieren de recursos computacionales minimos</a:t>
            </a:r>
          </a:p>
          <a:p>
            <a:r>
              <a:rPr lang="es-PE" dirty="0"/>
              <a:t>Despliegues estandarizados</a:t>
            </a:r>
          </a:p>
          <a:p>
            <a:r>
              <a:rPr lang="es-PE" dirty="0"/>
              <a:t>Entornos repetibles para tareas de desarrollo, pruebas y produccion</a:t>
            </a:r>
          </a:p>
          <a:p>
            <a:r>
              <a:rPr lang="es-PE" dirty="0"/>
              <a:t>Elimina tiempos de configuracion</a:t>
            </a:r>
          </a:p>
          <a:p>
            <a:r>
              <a:rPr lang="es-PE" dirty="0"/>
              <a:t>Portabilidad</a:t>
            </a:r>
          </a:p>
          <a:p>
            <a:r>
              <a:rPr lang="es-PE" dirty="0"/>
              <a:t>Multiples aplicaciones independientes en un mismo host</a:t>
            </a:r>
          </a:p>
          <a:p>
            <a:r>
              <a:rPr lang="es-PE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206586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15953</TotalTime>
  <Words>1605</Words>
  <Application>Microsoft Office PowerPoint</Application>
  <PresentationFormat>Widescreen</PresentationFormat>
  <Paragraphs>258</Paragraphs>
  <Slides>27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Tema de Office</vt:lpstr>
      <vt:lpstr>Contenedores y el Ciclo de Vida del Desarrollo de Software</vt:lpstr>
      <vt:lpstr>Agenda</vt:lpstr>
      <vt:lpstr>Ciclo de vida del desarrollo de software (SDLC - Systems Development Life Cycle)</vt:lpstr>
      <vt:lpstr>Ciclo de vida del desarrollo de software (SDLC - Systems Development Life Cycle)</vt:lpstr>
      <vt:lpstr>Contenedores de Software</vt:lpstr>
      <vt:lpstr>Contenedores de Software</vt:lpstr>
      <vt:lpstr>Contenedores de Software</vt:lpstr>
      <vt:lpstr>Contenedores de Software</vt:lpstr>
      <vt:lpstr>Contenedores de Software</vt:lpstr>
      <vt:lpstr>Contenedores de Software</vt:lpstr>
      <vt:lpstr>Contenedores de Software</vt:lpstr>
      <vt:lpstr>Contenedores en Desarrollo</vt:lpstr>
      <vt:lpstr>Contenedores en Desarrollo</vt:lpstr>
      <vt:lpstr>Contenedores en Desarrollo</vt:lpstr>
      <vt:lpstr>Contenedores en Desarrollo</vt:lpstr>
      <vt:lpstr>Contenedores en Pruebas/Integracion</vt:lpstr>
      <vt:lpstr>Contenedores en Pruebas/Integracion</vt:lpstr>
      <vt:lpstr>Contenedores en Pruebas/Integracion</vt:lpstr>
      <vt:lpstr>Contenedores en Despliegue</vt:lpstr>
      <vt:lpstr>Contenedores en despliegue</vt:lpstr>
      <vt:lpstr>Contenedores en despliegue</vt:lpstr>
      <vt:lpstr>Contenedores en despliegue</vt:lpstr>
      <vt:lpstr>Contenedores en despliegue</vt:lpstr>
      <vt:lpstr>Contenedores en Mantenimiento</vt:lpstr>
      <vt:lpstr>Conclusiones</vt:lpstr>
      <vt:lpstr>Gracias</vt:lpstr>
      <vt:lpstr>Bonus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Yosel De la Torre Guillen</dc:creator>
  <cp:lastModifiedBy>Yosel De la Torre Guillen</cp:lastModifiedBy>
  <cp:revision>553</cp:revision>
  <dcterms:created xsi:type="dcterms:W3CDTF">2021-11-01T23:04:34Z</dcterms:created>
  <dcterms:modified xsi:type="dcterms:W3CDTF">2021-12-10T18:12:51Z</dcterms:modified>
</cp:coreProperties>
</file>