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39" descr="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0" y="0"/>
            <a:ext cx="12191400" cy="13917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Picture 39" descr="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0" y="0"/>
            <a:ext cx="12191400" cy="139176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mailto:your_email@example.com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mailto:git@github.com" TargetMode="External"/><Relationship Id="rId2" Type="http://schemas.openxmlformats.org/officeDocument/2006/relationships/hyperlink" Target="mailto:git@github.com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 rot="10800000">
            <a:off x="720" y="0"/>
            <a:ext cx="12188160" cy="6857280"/>
          </a:xfrm>
          <a:prstGeom prst="rect">
            <a:avLst/>
          </a:prstGeom>
          <a:blipFill rotWithShape="0">
            <a:blip r:embed="rId1">
              <a:alphaModFix amt="30000"/>
            </a:blip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3" descr="Computer script on a screen"/>
          <p:cNvPicPr/>
          <p:nvPr/>
        </p:nvPicPr>
        <p:blipFill>
          <a:blip r:embed="rId2">
            <a:alphaModFix amt="70000"/>
          </a:blip>
          <a:srcRect l="0" t="6570" r="6" b="9035"/>
          <a:stretch/>
        </p:blipFill>
        <p:spPr>
          <a:xfrm>
            <a:off x="0" y="0"/>
            <a:ext cx="12188160" cy="6855840"/>
          </a:xfrm>
          <a:prstGeom prst="rect">
            <a:avLst/>
          </a:prstGeom>
          <a:ln>
            <a:noFill/>
          </a:ln>
        </p:spPr>
      </p:pic>
      <p:sp>
        <p:nvSpPr>
          <p:cNvPr id="84" name="CustomShape 4"/>
          <p:cNvSpPr/>
          <p:nvPr/>
        </p:nvSpPr>
        <p:spPr>
          <a:xfrm>
            <a:off x="838080" y="740160"/>
            <a:ext cx="7530120" cy="31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5200" spc="-1" strike="noStrike">
                <a:solidFill>
                  <a:srgbClr val="ffffff"/>
                </a:solidFill>
                <a:latin typeface="Avenir Next LT Pro"/>
              </a:rPr>
              <a:t>Remote VCS: GitHub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838080" y="4074480"/>
            <a:ext cx="758232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venir Next LT Pro"/>
              </a:rPr>
              <a:t>Josipa Milovac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0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venir Next LT Pro"/>
              </a:rPr>
              <a:t>Create a new account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7" name="Picture 3" descr="A screenshot of a computer&#10;&#10;Description automatically generated"/>
          <p:cNvPicPr/>
          <p:nvPr/>
        </p:nvPicPr>
        <p:blipFill>
          <a:blip r:embed="rId1"/>
          <a:srcRect l="31191" t="17506" r="32285" b="3720"/>
          <a:stretch/>
        </p:blipFill>
        <p:spPr>
          <a:xfrm>
            <a:off x="7863840" y="1190160"/>
            <a:ext cx="3932280" cy="5301720"/>
          </a:xfrm>
          <a:prstGeom prst="rect">
            <a:avLst/>
          </a:prstGeom>
          <a:ln>
            <a:noFill/>
          </a:ln>
        </p:spPr>
      </p:pic>
      <p:pic>
        <p:nvPicPr>
          <p:cNvPr id="88" name="Picture 7" descr=""/>
          <p:cNvPicPr/>
          <p:nvPr/>
        </p:nvPicPr>
        <p:blipFill>
          <a:blip r:embed="rId2"/>
          <a:srcRect l="12037" t="3502" r="12858" b="9191"/>
          <a:stretch/>
        </p:blipFill>
        <p:spPr>
          <a:xfrm>
            <a:off x="686160" y="1828800"/>
            <a:ext cx="6445800" cy="468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40080" y="464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venir Next LT Pro"/>
              </a:rPr>
              <a:t>Create a new account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0" name="Picture 3" descr=""/>
          <p:cNvPicPr/>
          <p:nvPr/>
        </p:nvPicPr>
        <p:blipFill>
          <a:blip r:embed="rId1"/>
          <a:srcRect l="54994" t="13131" r="16006" b="35887"/>
          <a:stretch/>
        </p:blipFill>
        <p:spPr>
          <a:xfrm>
            <a:off x="2690280" y="1564560"/>
            <a:ext cx="3984480" cy="4378680"/>
          </a:xfrm>
          <a:prstGeom prst="rect">
            <a:avLst/>
          </a:prstGeom>
          <a:ln>
            <a:noFill/>
          </a:ln>
        </p:spPr>
      </p:pic>
      <p:pic>
        <p:nvPicPr>
          <p:cNvPr id="91" name="Picture 4" descr=""/>
          <p:cNvPicPr/>
          <p:nvPr/>
        </p:nvPicPr>
        <p:blipFill>
          <a:blip r:embed="rId2"/>
          <a:srcRect l="55341" t="13594" r="16142" b="-1165"/>
          <a:stretch/>
        </p:blipFill>
        <p:spPr>
          <a:xfrm>
            <a:off x="7955280" y="548640"/>
            <a:ext cx="2854080" cy="548604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548640" y="6309360"/>
            <a:ext cx="1124676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venir Next LT Pro"/>
                <a:ea typeface="DejaVu Sans"/>
              </a:rPr>
              <a:t>Enter a code sent to your email, and voila … Your account is created!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1949400"/>
            <a:ext cx="10514880" cy="41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 marL="228600" indent="-22788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Check if SSH is set on your machine: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ls -al ~/.ssh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If empty: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ssh-keygen -t rsa -b 4096 -C </a:t>
            </a:r>
            <a:r>
              <a:rPr b="0" lang="en-US" sz="2400" spc="-1" strike="noStrike" u="sng">
                <a:solidFill>
                  <a:srgbClr val="3b8ab2"/>
                </a:solidFill>
                <a:uFillTx/>
                <a:latin typeface="Avenir Next LT Pro"/>
                <a:ea typeface="Avenir Next LT Pro"/>
                <a:hlinkClick r:id="rId1"/>
              </a:rPr>
              <a:t>your_email@example.com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Follow the instructions, and for each prompt press enter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Check again if SSH is set: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ls -al ~/.ssh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2 files should be listed: 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id_rsa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id_rsa.pub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440" y="468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SSH Authorization Key Setup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464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SSH Authorization Key Setup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1949400"/>
            <a:ext cx="10514880" cy="41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8000"/>
          </a:bodyPr>
          <a:p>
            <a:pPr marL="228600" indent="-22788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Edit and copy the public key (id_rsa.pub):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Now go to your GitHub account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Click on your profile icon in the top right corner to get the drop-down menu.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Click “Settings,” then on the settings page, click “SSH and GPG keys,” on the left side “Account settings” menu.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Click the “New SSH key” button on the right side. 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Add some recognizable title, paste your SSH key into the field, and click the “Add SSH key” to complete the setup.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10000"/>
              </a:lnSpc>
              <a:spcBef>
                <a:spcPts val="1001"/>
              </a:spcBef>
              <a:buClr>
                <a:srgbClr val="b93fd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All set. Check your authentication from the command line: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$ ssh -T </a:t>
            </a:r>
            <a:r>
              <a:rPr b="0" lang="en-US" sz="2400" spc="-1" strike="noStrike" u="sng">
                <a:solidFill>
                  <a:srgbClr val="3b8ab2"/>
                </a:solidFill>
                <a:uFillTx/>
                <a:latin typeface="Avenir Next LT Pro"/>
                <a:ea typeface="Avenir Next LT Pro"/>
                <a:hlinkClick r:id="rId1"/>
              </a:rPr>
              <a:t>git@github.com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$ Hi &lt;user&gt;! You've successfully authenticated, </a:t>
            </a: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venir Next LT Pro"/>
                <a:ea typeface="Avenir Next LT Pro"/>
              </a:rPr>
              <a:t>but GitHub does not provide shell access.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To fix, try: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$ git remote set-url origin </a:t>
            </a:r>
            <a:r>
              <a:rPr b="0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  <a:hlinkClick r:id="rId2"/>
              </a:rPr>
              <a:t>git@github.com</a:t>
            </a:r>
            <a:r>
              <a:rPr b="0" lang="en-US" sz="2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:[username]/[remote_repository].git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4" descr="Graphical user interface, text, application, email&#10;&#10;Description automatically generated"/>
          <p:cNvPicPr/>
          <p:nvPr/>
        </p:nvPicPr>
        <p:blipFill>
          <a:blip r:embed="rId1"/>
          <a:srcRect l="3992" t="5707" r="27100" b="2854"/>
          <a:stretch/>
        </p:blipFill>
        <p:spPr>
          <a:xfrm>
            <a:off x="316800" y="1379160"/>
            <a:ext cx="6411600" cy="5329440"/>
          </a:xfrm>
          <a:prstGeom prst="rect">
            <a:avLst/>
          </a:prstGeom>
          <a:ln>
            <a:noFill/>
          </a:ln>
        </p:spPr>
      </p:pic>
      <p:pic>
        <p:nvPicPr>
          <p:cNvPr id="98" name="Picture 6" descr=""/>
          <p:cNvPicPr/>
          <p:nvPr/>
        </p:nvPicPr>
        <p:blipFill>
          <a:blip r:embed="rId2"/>
          <a:srcRect l="31571" t="18529" r="21843" b="-545"/>
          <a:stretch/>
        </p:blipFill>
        <p:spPr>
          <a:xfrm>
            <a:off x="6990840" y="1379880"/>
            <a:ext cx="4853520" cy="536652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281520" y="2427480"/>
            <a:ext cx="1118880" cy="628920"/>
          </a:xfrm>
          <a:prstGeom prst="ellipse">
            <a:avLst/>
          </a:prstGeom>
          <a:noFill/>
          <a:ln w="5724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914760" y="550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venir Next LT Pro"/>
              </a:rPr>
              <a:t>Create a repository on GitHub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914400" y="547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venir Next LT Pro"/>
              </a:rPr>
              <a:t>Create a repository on GitHub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2" name="Picture 4" descr="Graphical user interface, text, application, email&#10;&#10;Description automatically generated"/>
          <p:cNvPicPr/>
          <p:nvPr/>
        </p:nvPicPr>
        <p:blipFill>
          <a:blip r:embed="rId1"/>
          <a:srcRect l="3992" t="5707" r="27100" b="2854"/>
          <a:stretch/>
        </p:blipFill>
        <p:spPr>
          <a:xfrm>
            <a:off x="316800" y="1379160"/>
            <a:ext cx="6411600" cy="5329440"/>
          </a:xfrm>
          <a:prstGeom prst="rect">
            <a:avLst/>
          </a:prstGeom>
          <a:ln>
            <a:noFill/>
          </a:ln>
        </p:spPr>
      </p:pic>
      <p:pic>
        <p:nvPicPr>
          <p:cNvPr id="103" name="Picture 6" descr=""/>
          <p:cNvPicPr/>
          <p:nvPr/>
        </p:nvPicPr>
        <p:blipFill>
          <a:blip r:embed="rId2"/>
          <a:srcRect l="31571" t="18529" r="21843" b="-545"/>
          <a:stretch/>
        </p:blipFill>
        <p:spPr>
          <a:xfrm>
            <a:off x="6990840" y="1379880"/>
            <a:ext cx="4853520" cy="536652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281520" y="2427480"/>
            <a:ext cx="1118880" cy="628920"/>
          </a:xfrm>
          <a:prstGeom prst="ellipse">
            <a:avLst/>
          </a:prstGeom>
          <a:noFill/>
          <a:ln w="5724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0" y="6229440"/>
            <a:ext cx="121917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highlight>
                  <a:srgbClr val="ffff00"/>
                </a:highlight>
                <a:latin typeface="Avenir Next LT Pro"/>
                <a:ea typeface="Avenir Next LT Pro"/>
              </a:rPr>
              <a:t>url: https://github.com/&lt;username&gt;/&lt;Repository_name&gt;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2021-11-05T18:14:17Z</dcterms:created>
  <dc:creator/>
  <dc:description/>
  <dc:language>en-US</dc:language>
  <cp:lastModifiedBy/>
  <dcterms:modified xsi:type="dcterms:W3CDTF">2022-10-23T23:43:41Z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8</vt:i4>
  </property>
</Properties>
</file>