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B2D61CB-E837-4C8A-87C9-1B32EAFBC7CA}" type="datetime1">
              <a:rPr b="0" lang="en-US" sz="900" spc="-1" strike="noStrike">
                <a:solidFill>
                  <a:srgbClr val="ffffff"/>
                </a:solidFill>
                <a:latin typeface="Avenir Next LT Pro"/>
              </a:rPr>
              <a:t>10/23/2022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E4F52A6-D909-4EC9-9141-491F2D528E3B}" type="slidenum">
              <a:rPr b="0" lang="en-US" sz="900" spc="-1" strike="noStrike">
                <a:solidFill>
                  <a:srgbClr val="ffffff"/>
                </a:solidFill>
                <a:latin typeface="Avenir Next LT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F73823D-A39E-438D-A306-4AC443AE0AA3}" type="datetime1">
              <a:rPr b="0" lang="en-US" sz="900" spc="-1" strike="noStrike">
                <a:solidFill>
                  <a:srgbClr val="ffffff"/>
                </a:solidFill>
                <a:latin typeface="Avenir Next LT Pro"/>
              </a:rPr>
              <a:t>10/23/2022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CCC024-5081-4439-A535-ED205D261622}" type="slidenum">
              <a:rPr b="0" lang="en-US" sz="900" spc="-1" strike="noStrike">
                <a:solidFill>
                  <a:srgbClr val="ffffff"/>
                </a:solidFill>
                <a:latin typeface="Avenir Next LT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mailto:your_email@example.com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mailto:git@github.com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 rot="10800000">
            <a:off x="360" y="0"/>
            <a:ext cx="12188520" cy="6857640"/>
          </a:xfrm>
          <a:prstGeom prst="rect">
            <a:avLst/>
          </a:prstGeom>
          <a:blipFill rotWithShape="0">
            <a:blip r:embed="rId1">
              <a:alphaModFix amt="30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3" descr="Computer script on a screen"/>
          <p:cNvPicPr/>
          <p:nvPr/>
        </p:nvPicPr>
        <p:blipFill>
          <a:blip r:embed="rId2">
            <a:alphaModFix amt="70000"/>
          </a:blip>
          <a:srcRect l="0" t="6570" r="6" b="9035"/>
          <a:stretch/>
        </p:blipFill>
        <p:spPr>
          <a:xfrm>
            <a:off x="0" y="0"/>
            <a:ext cx="12188520" cy="6856200"/>
          </a:xfrm>
          <a:prstGeom prst="rect">
            <a:avLst/>
          </a:prstGeom>
          <a:ln>
            <a:noFill/>
          </a:ln>
        </p:spPr>
      </p:pic>
      <p:sp>
        <p:nvSpPr>
          <p:cNvPr id="90" name="TextShape 4"/>
          <p:cNvSpPr txBox="1"/>
          <p:nvPr/>
        </p:nvSpPr>
        <p:spPr>
          <a:xfrm>
            <a:off x="838080" y="740160"/>
            <a:ext cx="7530480" cy="3163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5200" spc="-1" strike="noStrike">
                <a:solidFill>
                  <a:srgbClr val="ffffff"/>
                </a:solidFill>
                <a:latin typeface="Avenir Next LT Pro"/>
              </a:rPr>
              <a:t>Remote VCS: GitHub</a:t>
            </a:r>
            <a:endParaRPr b="0" lang="en-US" sz="5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1" name="TextShape 5"/>
          <p:cNvSpPr txBox="1"/>
          <p:nvPr/>
        </p:nvSpPr>
        <p:spPr>
          <a:xfrm>
            <a:off x="838080" y="4074480"/>
            <a:ext cx="7582680" cy="1278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venir Next LT Pro"/>
              </a:rPr>
              <a:t>Josipa Milovac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</a:rPr>
              <a:t>Create</a:t>
            </a:r>
            <a:r>
              <a:rPr b="0" lang="en-US" sz="4400" spc="-1" strike="noStrike">
                <a:solidFill>
                  <a:srgbClr val="ffffff"/>
                </a:solidFill>
                <a:latin typeface="Avenir Next LT Pro"/>
              </a:rPr>
              <a:t> a new account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93" name="Picture 3" descr="A screenshot of a computer&#10;&#10;Description automatically generated"/>
          <p:cNvPicPr/>
          <p:nvPr/>
        </p:nvPicPr>
        <p:blipFill>
          <a:blip r:embed="rId1"/>
          <a:srcRect l="31195" t="17509" r="32289" b="3720"/>
          <a:stretch/>
        </p:blipFill>
        <p:spPr>
          <a:xfrm>
            <a:off x="7863840" y="1190160"/>
            <a:ext cx="3932640" cy="5302080"/>
          </a:xfrm>
          <a:prstGeom prst="rect">
            <a:avLst/>
          </a:prstGeom>
          <a:ln>
            <a:noFill/>
          </a:ln>
        </p:spPr>
      </p:pic>
      <p:pic>
        <p:nvPicPr>
          <p:cNvPr id="94" name="Picture 7" descr=""/>
          <p:cNvPicPr/>
          <p:nvPr/>
        </p:nvPicPr>
        <p:blipFill>
          <a:blip r:embed="rId2"/>
          <a:srcRect l="12039" t="3502" r="12860" b="9191"/>
          <a:stretch/>
        </p:blipFill>
        <p:spPr>
          <a:xfrm>
            <a:off x="686160" y="1828800"/>
            <a:ext cx="6446160" cy="468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40080" y="46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</a:rPr>
              <a:t>Create a new account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rcRect l="55000" t="13131" r="16008" b="35890"/>
          <a:stretch/>
        </p:blipFill>
        <p:spPr>
          <a:xfrm>
            <a:off x="2690280" y="1564560"/>
            <a:ext cx="3984840" cy="4379040"/>
          </a:xfrm>
          <a:prstGeom prst="rect">
            <a:avLst/>
          </a:prstGeom>
          <a:ln>
            <a:noFill/>
          </a:ln>
        </p:spPr>
      </p:pic>
      <p:pic>
        <p:nvPicPr>
          <p:cNvPr id="97" name="Picture 4" descr=""/>
          <p:cNvPicPr/>
          <p:nvPr/>
        </p:nvPicPr>
        <p:blipFill>
          <a:blip r:embed="rId2"/>
          <a:srcRect l="55348" t="13594" r="16144" b="-1165"/>
          <a:stretch/>
        </p:blipFill>
        <p:spPr>
          <a:xfrm>
            <a:off x="7955280" y="548640"/>
            <a:ext cx="2854440" cy="54864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548640" y="6309360"/>
            <a:ext cx="112471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venir Next LT Pro"/>
              </a:rPr>
              <a:t>Enter a code sent to your email, and voila … Your account is created!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Check if SSH is set on your machine: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ls -al ~/.ssh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If empty: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ssh-keygen -t rsa -b 4096 -C </a:t>
            </a:r>
            <a:r>
              <a:rPr b="0" lang="en-US" sz="2400" spc="-1" strike="noStrike" u="sng">
                <a:solidFill>
                  <a:srgbClr val="3b8ab2"/>
                </a:solidFill>
                <a:uFillTx/>
                <a:latin typeface="Avenir Next LT Pro"/>
                <a:ea typeface="Avenir Next LT Pro"/>
                <a:hlinkClick r:id="rId1"/>
              </a:rPr>
              <a:t>your_email@example.com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Follow the instructions, and for each prompt press enter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Check again if SSH is set: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ls -al ~/.ssh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2 files should be listed: 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id_rsa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id_rsa.pub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440" y="46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SSH Authorization Key Setup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46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SSH Authorization Key Setup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5000"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Edit and copy the public key (id_rsa.pub): 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Now go to your GitHub account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Click on your profile icon in the top right corner to get the drop-down menu. 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Click “Settings,” then on the settings page, click “SSH and GPG keys,” on the left side “Account settings” menu. 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Click the “New SSH key” button on the right side. 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Add some recognizable title, paste your SSH key into the field, and click the “Add SSH key” to complete the setup.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All set. Check your authentication from the command line: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$ ssh -T </a:t>
            </a:r>
            <a:r>
              <a:rPr b="0" lang="en-US" sz="2400" spc="-1" strike="noStrike" u="sng">
                <a:solidFill>
                  <a:srgbClr val="3b8ab2"/>
                </a:solidFill>
                <a:uFillTx/>
                <a:latin typeface="Avenir Next LT Pro"/>
                <a:ea typeface="Avenir Next LT Pro"/>
                <a:hlinkClick r:id="rId1"/>
              </a:rPr>
              <a:t>git@github.com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$ Hi &lt;user&gt;! You've successfully authenticated, but GitHub does not provide shell access.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4" descr="Graphical user interface, text, application, email&#10;&#10;Description automatically generated"/>
          <p:cNvPicPr/>
          <p:nvPr/>
        </p:nvPicPr>
        <p:blipFill>
          <a:blip r:embed="rId1"/>
          <a:srcRect l="3992" t="5707" r="27104" b="2854"/>
          <a:stretch/>
        </p:blipFill>
        <p:spPr>
          <a:xfrm>
            <a:off x="316800" y="1379160"/>
            <a:ext cx="6411960" cy="5329800"/>
          </a:xfrm>
          <a:prstGeom prst="rect">
            <a:avLst/>
          </a:prstGeom>
          <a:ln>
            <a:noFill/>
          </a:ln>
        </p:spPr>
      </p:pic>
      <p:pic>
        <p:nvPicPr>
          <p:cNvPr id="104" name="Picture 6" descr=""/>
          <p:cNvPicPr/>
          <p:nvPr/>
        </p:nvPicPr>
        <p:blipFill>
          <a:blip r:embed="rId2"/>
          <a:srcRect l="31575" t="18532" r="21846" b="-545"/>
          <a:stretch/>
        </p:blipFill>
        <p:spPr>
          <a:xfrm>
            <a:off x="6990840" y="1379880"/>
            <a:ext cx="4853880" cy="536688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81520" y="2427480"/>
            <a:ext cx="1119240" cy="629280"/>
          </a:xfrm>
          <a:prstGeom prst="ellipse">
            <a:avLst/>
          </a:prstGeom>
          <a:noFill/>
          <a:ln w="572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Shape 2"/>
          <p:cNvSpPr txBox="1"/>
          <p:nvPr/>
        </p:nvSpPr>
        <p:spPr>
          <a:xfrm>
            <a:off x="914760" y="55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</a:rPr>
              <a:t>Create a repository on GitHub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14400" y="54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</a:rPr>
              <a:t>Create a repository on GitHub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08" name="Picture 4" descr="Graphical user interface, text, application, email&#10;&#10;Description automatically generated"/>
          <p:cNvPicPr/>
          <p:nvPr/>
        </p:nvPicPr>
        <p:blipFill>
          <a:blip r:embed="rId1"/>
          <a:srcRect l="3992" t="5707" r="27104" b="2854"/>
          <a:stretch/>
        </p:blipFill>
        <p:spPr>
          <a:xfrm>
            <a:off x="316800" y="1379160"/>
            <a:ext cx="6411960" cy="5329800"/>
          </a:xfrm>
          <a:prstGeom prst="rect">
            <a:avLst/>
          </a:prstGeom>
          <a:ln>
            <a:noFill/>
          </a:ln>
        </p:spPr>
      </p:pic>
      <p:pic>
        <p:nvPicPr>
          <p:cNvPr id="109" name="Picture 6" descr=""/>
          <p:cNvPicPr/>
          <p:nvPr/>
        </p:nvPicPr>
        <p:blipFill>
          <a:blip r:embed="rId2"/>
          <a:srcRect l="31575" t="18532" r="21846" b="-545"/>
          <a:stretch/>
        </p:blipFill>
        <p:spPr>
          <a:xfrm>
            <a:off x="6990840" y="1379880"/>
            <a:ext cx="4853880" cy="536688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281520" y="2427480"/>
            <a:ext cx="1119240" cy="629280"/>
          </a:xfrm>
          <a:prstGeom prst="ellipse">
            <a:avLst/>
          </a:prstGeom>
          <a:noFill/>
          <a:ln w="572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6229440"/>
            <a:ext cx="12192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Avenir Next LT Pro"/>
                <a:ea typeface="Avenir Next LT Pro"/>
              </a:rPr>
              <a:t>url: https://github.com/&lt;username&gt;/&lt;Repository_name&gt;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2021-11-05T18:14:17Z</dcterms:created>
  <dc:creator/>
  <dc:description/>
  <dc:language>en-US</dc:language>
  <cp:lastModifiedBy/>
  <dcterms:modified xsi:type="dcterms:W3CDTF">2022-10-23T22:05:18Z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8</vt:i4>
  </property>
</Properties>
</file>