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272A4-C5E2-E6F6-DAFD-AAE3702A3ABC}" v="3" dt="2021-11-05T18:47:37.296"/>
    <p1510:client id="{FA80F8BE-2EED-51D8-232E-4C2E941195D9}" v="903" dt="2021-11-05T19:15:39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1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1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1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9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44414F35-4006-44B5-9429-68C7F6C8A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6570" r="6" b="903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  <a:cs typeface="Calibri Light"/>
              </a:rPr>
              <a:t>Remote VCS: GitHub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  <a:cs typeface="Calibri"/>
              </a:rPr>
              <a:t>Josipa Milovac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A9EC-FA20-456E-AF91-2DFB75D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new account</a:t>
            </a:r>
          </a:p>
        </p:txBody>
      </p:sp>
      <p:pic>
        <p:nvPicPr>
          <p:cNvPr id="3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EAC22D-FAAD-4111-93D3-86FE31137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90" t="17505" r="32284" b="3720"/>
          <a:stretch/>
        </p:blipFill>
        <p:spPr>
          <a:xfrm>
            <a:off x="7274668" y="287738"/>
            <a:ext cx="4664586" cy="6288934"/>
          </a:xfr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EF39D237-9563-4F40-8AE6-67A0384FA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8" t="3501" r="12859" b="9190"/>
          <a:stretch/>
        </p:blipFill>
        <p:spPr>
          <a:xfrm>
            <a:off x="453389" y="1894366"/>
            <a:ext cx="6446461" cy="46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A9EC-FA20-456E-AF91-2DFB75D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new account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D86863B-33BC-4EB2-BCBA-C7D80AA46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993" t="13129" r="16005" b="35886"/>
          <a:stretch/>
        </p:blipFill>
        <p:spPr>
          <a:xfrm>
            <a:off x="1343215" y="1893305"/>
            <a:ext cx="3985055" cy="4379294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C003735-528E-42A8-A2FE-F8EFCB498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40" t="13592" r="16141" b="-1165"/>
          <a:stretch/>
        </p:blipFill>
        <p:spPr>
          <a:xfrm>
            <a:off x="7204371" y="329300"/>
            <a:ext cx="2854688" cy="5486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441AFC-058E-4DDB-B076-64342032A947}"/>
              </a:ext>
            </a:extLst>
          </p:cNvPr>
          <p:cNvSpPr txBox="1"/>
          <p:nvPr/>
        </p:nvSpPr>
        <p:spPr>
          <a:xfrm>
            <a:off x="5480987" y="6176130"/>
            <a:ext cx="67583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solidFill>
                  <a:schemeClr val="bg1"/>
                </a:solidFill>
              </a:rPr>
              <a:t>Enter a code sent to your email, and voila....</a:t>
            </a:r>
          </a:p>
        </p:txBody>
      </p:sp>
    </p:spTree>
    <p:extLst>
      <p:ext uri="{BB962C8B-B14F-4D97-AF65-F5344CB8AC3E}">
        <p14:creationId xmlns:p14="http://schemas.microsoft.com/office/powerpoint/2010/main" val="293520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A9EC-FA20-456E-AF91-2DFB75D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account is created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2C9792-19F3-4750-8008-1B7815036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7" r="113" b="-181"/>
          <a:stretch/>
        </p:blipFill>
        <p:spPr>
          <a:xfrm>
            <a:off x="1685581" y="1497606"/>
            <a:ext cx="8545423" cy="51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5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A9EC-FA20-456E-AF91-2DFB75D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SSH Background and Setup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87675-4FD7-4F5C-B0C3-2C03C74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Check is SSH is set on your machine: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ls -al ~/.</a:t>
            </a:r>
            <a:r>
              <a:rPr lang="en-US" err="1">
                <a:ea typeface="+mn-lt"/>
                <a:cs typeface="+mn-lt"/>
              </a:rPr>
              <a:t>ssh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If empty:</a:t>
            </a:r>
          </a:p>
          <a:p>
            <a:pPr marL="457200" lvl="1" indent="0">
              <a:buNone/>
            </a:pPr>
            <a:r>
              <a:rPr lang="en-US" err="1">
                <a:ea typeface="+mn-lt"/>
                <a:cs typeface="+mn-lt"/>
              </a:rPr>
              <a:t>ssh</a:t>
            </a:r>
            <a:r>
              <a:rPr lang="en-US">
                <a:ea typeface="+mn-lt"/>
                <a:cs typeface="+mn-lt"/>
              </a:rPr>
              <a:t>-keygen -t </a:t>
            </a:r>
            <a:r>
              <a:rPr lang="en-US" err="1">
                <a:ea typeface="+mn-lt"/>
                <a:cs typeface="+mn-lt"/>
              </a:rPr>
              <a:t>rsa</a:t>
            </a:r>
            <a:r>
              <a:rPr lang="en-US">
                <a:ea typeface="+mn-lt"/>
                <a:cs typeface="+mn-lt"/>
              </a:rPr>
              <a:t> -b 4096 -C </a:t>
            </a:r>
            <a:r>
              <a:rPr lang="en-US">
                <a:ea typeface="+mn-lt"/>
                <a:cs typeface="+mn-lt"/>
                <a:hlinkClick r:id="rId2"/>
              </a:rPr>
              <a:t>your_email@example.com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Follow the instructions, and for each prompt press enter</a:t>
            </a:r>
          </a:p>
          <a:p>
            <a:r>
              <a:rPr lang="en-US">
                <a:ea typeface="+mn-lt"/>
                <a:cs typeface="+mn-lt"/>
              </a:rPr>
              <a:t>Check again if SSH is set: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ls -al ~/.</a:t>
            </a:r>
            <a:r>
              <a:rPr lang="en-US" err="1">
                <a:ea typeface="+mn-lt"/>
                <a:cs typeface="+mn-lt"/>
              </a:rPr>
              <a:t>ssh</a:t>
            </a:r>
            <a:endParaRPr lang="en-US"/>
          </a:p>
          <a:p>
            <a:r>
              <a:rPr lang="en-US">
                <a:ea typeface="+mn-lt"/>
                <a:cs typeface="+mn-lt"/>
              </a:rPr>
              <a:t>2 files should be listed: </a:t>
            </a:r>
          </a:p>
          <a:p>
            <a:pPr marL="457200" lvl="1" indent="0">
              <a:buNone/>
            </a:pPr>
            <a:r>
              <a:rPr lang="en-US" err="1">
                <a:ea typeface="+mn-lt"/>
                <a:cs typeface="+mn-lt"/>
              </a:rPr>
              <a:t>id_rsa</a:t>
            </a:r>
            <a:endParaRPr lang="en-US" err="1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id_rsa.pub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227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A9EC-FA20-456E-AF91-2DFB75D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SSH Background and Setup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87675-4FD7-4F5C-B0C3-2C03C74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Edit and copy the public key (id_rsa.pub):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Now go to your GitHub account</a:t>
            </a:r>
          </a:p>
          <a:p>
            <a:r>
              <a:rPr lang="en-US">
                <a:ea typeface="+mn-lt"/>
                <a:cs typeface="+mn-lt"/>
              </a:rPr>
              <a:t>Click on your profile icon in the top right corner to get the drop-down menu. </a:t>
            </a:r>
          </a:p>
          <a:p>
            <a:r>
              <a:rPr lang="en-US">
                <a:ea typeface="+mn-lt"/>
                <a:cs typeface="+mn-lt"/>
              </a:rPr>
              <a:t>Click “Settings,” then on the settings page, click “SSH and GPG keys,” on the left side “Account settings” menu. </a:t>
            </a:r>
          </a:p>
          <a:p>
            <a:r>
              <a:rPr lang="en-US">
                <a:ea typeface="+mn-lt"/>
                <a:cs typeface="+mn-lt"/>
              </a:rPr>
              <a:t>Click the “New SSH key” button on the right side. </a:t>
            </a:r>
          </a:p>
          <a:p>
            <a:r>
              <a:rPr lang="en-US">
                <a:ea typeface="+mn-lt"/>
                <a:cs typeface="+mn-lt"/>
              </a:rPr>
              <a:t>Add some </a:t>
            </a:r>
            <a:r>
              <a:rPr lang="en-US"/>
              <a:t>recognizable </a:t>
            </a:r>
            <a:r>
              <a:rPr lang="en-US">
                <a:ea typeface="+mn-lt"/>
                <a:cs typeface="+mn-lt"/>
              </a:rPr>
              <a:t>title, paste your SSH key into the field, and click the “Add SSH key” to complete the setup.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All set. Check your authentication from the command line: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ssh</a:t>
            </a:r>
            <a:r>
              <a:rPr lang="en-US">
                <a:ea typeface="+mn-lt"/>
                <a:cs typeface="+mn-lt"/>
              </a:rPr>
              <a:t> -T </a:t>
            </a:r>
            <a:r>
              <a:rPr lang="en-US">
                <a:ea typeface="+mn-lt"/>
                <a:cs typeface="+mn-lt"/>
                <a:hlinkClick r:id="rId2"/>
              </a:rPr>
              <a:t>git@github.com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$ Hi &lt;user&gt;! You've successfully authenticated, but GitHub does not provide shell access.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95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96FB-25E1-474B-889C-B2ED7EA2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repository on GitHub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4B749A-C0B8-42C9-A922-42BC5AA6A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2" t="5705" r="27101" b="2852"/>
          <a:stretch/>
        </p:blipFill>
        <p:spPr>
          <a:xfrm>
            <a:off x="316882" y="1379306"/>
            <a:ext cx="6412321" cy="533018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46CE3D1-1AAC-4382-AE06-3D13A7FE7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0" t="18529" r="21843" b="-545"/>
          <a:stretch/>
        </p:blipFill>
        <p:spPr>
          <a:xfrm>
            <a:off x="6990860" y="1379905"/>
            <a:ext cx="4854416" cy="536731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8B35D0-760F-4168-B6E4-E1DA911DE04A}"/>
              </a:ext>
            </a:extLst>
          </p:cNvPr>
          <p:cNvSpPr/>
          <p:nvPr/>
        </p:nvSpPr>
        <p:spPr>
          <a:xfrm>
            <a:off x="281473" y="2427514"/>
            <a:ext cx="1119673" cy="62981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96FB-25E1-474B-889C-B2ED7EA2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repository on GitHub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4B749A-C0B8-42C9-A922-42BC5AA6A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2" t="5705" r="27101" b="2852"/>
          <a:stretch/>
        </p:blipFill>
        <p:spPr>
          <a:xfrm>
            <a:off x="316882" y="1379306"/>
            <a:ext cx="6412321" cy="533018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46CE3D1-1AAC-4382-AE06-3D13A7FE7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0" t="18529" r="21843" b="-545"/>
          <a:stretch/>
        </p:blipFill>
        <p:spPr>
          <a:xfrm>
            <a:off x="6990860" y="1379905"/>
            <a:ext cx="4854416" cy="536731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8B35D0-760F-4168-B6E4-E1DA911DE04A}"/>
              </a:ext>
            </a:extLst>
          </p:cNvPr>
          <p:cNvSpPr/>
          <p:nvPr/>
        </p:nvSpPr>
        <p:spPr>
          <a:xfrm>
            <a:off x="281473" y="2427514"/>
            <a:ext cx="1119673" cy="62981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BCA62-7283-497D-B592-5EDC1D240545}"/>
              </a:ext>
            </a:extLst>
          </p:cNvPr>
          <p:cNvSpPr txBox="1"/>
          <p:nvPr/>
        </p:nvSpPr>
        <p:spPr>
          <a:xfrm>
            <a:off x="618931" y="5797423"/>
            <a:ext cx="108452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highlight>
                  <a:srgbClr val="FFFF00"/>
                </a:highlight>
                <a:ea typeface="+mn-lt"/>
                <a:cs typeface="+mn-lt"/>
              </a:rPr>
              <a:t>url: https://github.com/&lt;username&gt;/&lt;Repositry_name&gt;</a:t>
            </a:r>
            <a:endParaRPr lang="en-US" sz="32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260878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BlockprintVTI</vt:lpstr>
      <vt:lpstr>Remote VCS: GitHub</vt:lpstr>
      <vt:lpstr>Create a new account</vt:lpstr>
      <vt:lpstr>Create a new account</vt:lpstr>
      <vt:lpstr>Your account is created</vt:lpstr>
      <vt:lpstr>SSH Background and Setup</vt:lpstr>
      <vt:lpstr>SSH Background and Setup</vt:lpstr>
      <vt:lpstr>Create a repository on GitHub</vt:lpstr>
      <vt:lpstr>Create a repository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2021-11-05T18:14:17Z</dcterms:created>
  <dcterms:modified xsi:type="dcterms:W3CDTF">2021-11-05T19:26:14Z</dcterms:modified>
</cp:coreProperties>
</file>