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219456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A983F2-CC5C-42EF-8FB9-BA734938CE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A00EEDE-B5DA-4079-8E73-6A1B726893F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MingLiU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468880" y="6817320"/>
            <a:ext cx="27980280" cy="2180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zh-TW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313560" rIns="313560" tIns="156600" bIns="156600" anchor="ctr"/>
          <a:p>
            <a:pPr algn="ctr">
              <a:lnSpc>
                <a:spcPct val="100000"/>
              </a:lnSpc>
            </a:pPr>
            <a:r>
              <a:rPr b="0" lang="zh-TW" sz="1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MingLiU"/>
              </a:rPr>
              <a:t>Click to edit Master title style</a:t>
            </a:r>
            <a:endParaRPr b="0" lang="zh-TW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646280" y="20340720"/>
            <a:ext cx="7679880" cy="1168200"/>
          </a:xfrm>
          <a:prstGeom prst="rect">
            <a:avLst/>
          </a:prstGeom>
        </p:spPr>
        <p:txBody>
          <a:bodyPr lIns="313560" rIns="313560" tIns="156600" bIns="156600" anchor="ctr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PMingLiU"/>
              </a:rPr>
              <a:t>12/10/16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480" y="20340720"/>
            <a:ext cx="10423080" cy="1168200"/>
          </a:xfrm>
          <a:prstGeom prst="rect">
            <a:avLst/>
          </a:prstGeom>
        </p:spPr>
        <p:txBody>
          <a:bodyPr lIns="313560" rIns="313560" tIns="156600" bIns="1566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880" y="20340720"/>
            <a:ext cx="7679880" cy="1168200"/>
          </a:xfrm>
          <a:prstGeom prst="rect">
            <a:avLst/>
          </a:prstGeom>
        </p:spPr>
        <p:txBody>
          <a:bodyPr lIns="313560" rIns="313560" tIns="156600" bIns="156600" anchor="ctr"/>
          <a:p>
            <a:pPr algn="r">
              <a:lnSpc>
                <a:spcPct val="100000"/>
              </a:lnSpc>
            </a:pPr>
            <a:fld id="{D72AEDA9-B277-4472-B86C-9F23EC6AA279}" type="slidenum">
              <a:rPr b="0" lang="en-US" sz="41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PMingLiU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32918040" cy="4022280"/>
          </a:xfrm>
          <a:prstGeom prst="rect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8480" rIns="78480" tIns="39240" bIns="39240" anchor="ctr"/>
          <a:p>
            <a:pPr algn="ctr">
              <a:lnSpc>
                <a:spcPct val="100000"/>
              </a:lnSpc>
            </a:pP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Computationally Efficient Motion Estimation on Mobile 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John Doe, Jane Doe, Alice Smith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Department of Electrical Engineering, Stanford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11120" y="4511520"/>
            <a:ext cx="12069360" cy="822924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2961800" y="4511520"/>
            <a:ext cx="19476720" cy="822924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549360" y="4572000"/>
            <a:ext cx="1172664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3373280" y="4572000"/>
            <a:ext cx="18927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New Motion Estimation Technique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411120" y="13166640"/>
            <a:ext cx="12069360" cy="829116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617400" y="13208040"/>
            <a:ext cx="1172664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Related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12961800" y="13196880"/>
            <a:ext cx="19476720" cy="822924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13373280" y="13257360"/>
            <a:ext cx="18927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Experimental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57920" y="274320"/>
            <a:ext cx="34747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Application>LibreOffice/5.1.4.2$Linux_x86 LibreOffice_project/10m0$Build-2</Application>
  <Words>32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2009-03-08T16:20:38Z</dcterms:created>
  <dc:creator>EE368</dc:creator>
  <dc:description/>
  <dc:language>en-US</dc:language>
  <cp:lastModifiedBy/>
  <dcterms:modified xsi:type="dcterms:W3CDTF">2016-12-10T15:10:15Z</dcterms:modified>
  <cp:revision>184</cp:revision>
  <dc:subject/>
  <dc:title>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