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09C3E-31A5-4578-8211-CA1D63BD67C2}" v="854" dt="2023-02-28T09:57:03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ko-KR" altLang="en-US" sz="4800" dirty="0">
                <a:latin typeface="Microsoft GothicNeo Light"/>
                <a:ea typeface="Microsoft GothicNeo Light"/>
                <a:cs typeface="Microsoft GothicNeo Light"/>
              </a:rPr>
              <a:t>신발 구매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Microsoft GothicNeo Light"/>
                <a:ea typeface="Microsoft GothicNeo Light"/>
                <a:cs typeface="Microsoft GothicNeo Light"/>
              </a:rPr>
              <a:t>20195115 </a:t>
            </a:r>
            <a:r>
              <a:rPr lang="ko-KR" altLang="en-US" sz="2000" dirty="0" err="1">
                <a:latin typeface="Microsoft GothicNeo Light"/>
                <a:ea typeface="Microsoft GothicNeo Light"/>
                <a:cs typeface="Microsoft GothicNeo Light"/>
              </a:rPr>
              <a:t>안요셉</a:t>
            </a:r>
            <a:endParaRPr lang="ko-KR" altLang="en-US" sz="2000">
              <a:latin typeface="Microsoft GothicNeo Light"/>
              <a:ea typeface="Microsoft GothicNeo Light"/>
              <a:cs typeface="Microsoft GothicNeo Light"/>
            </a:endParaRPr>
          </a:p>
        </p:txBody>
      </p:sp>
      <p:pic>
        <p:nvPicPr>
          <p:cNvPr id="4" name="그림 4" descr="신발이(가) 표시된 사진&#10;&#10;자동 생성된 설명">
            <a:extLst>
              <a:ext uri="{FF2B5EF4-FFF2-40B4-BE49-F238E27FC236}">
                <a16:creationId xmlns:a16="http://schemas.microsoft.com/office/drawing/2014/main" id="{910BB8F0-200D-6F44-25DF-E0E387D2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952C00-806D-1B31-CA77-6843A0883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content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76D89-A54F-7C9C-5A52-8EFEE424E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/>
            <a:r>
              <a:rPr lang="en-US" altLang="ko-KR" dirty="0">
                <a:solidFill>
                  <a:schemeClr val="bg1"/>
                </a:solidFill>
              </a:rPr>
              <a:t>scenario</a:t>
            </a:r>
          </a:p>
          <a:p>
            <a:pPr marL="457200"/>
            <a:r>
              <a:rPr lang="en-US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  <a:p>
            <a:pPr marL="457200"/>
            <a:r>
              <a:rPr lang="en-US" altLang="ko-KR" dirty="0">
                <a:solidFill>
                  <a:schemeClr val="bg1"/>
                </a:solidFill>
              </a:rPr>
              <a:t>schema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4" name="그림 4" descr="신발이(가) 표시된 사진&#10;&#10;자동 생성된 설명">
            <a:extLst>
              <a:ext uri="{FF2B5EF4-FFF2-40B4-BE49-F238E27FC236}">
                <a16:creationId xmlns:a16="http://schemas.microsoft.com/office/drawing/2014/main" id="{62A73987-6AA2-578C-78AA-E312D9F67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3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신발이(가) 표시된 사진&#10;&#10;자동 생성된 설명">
            <a:extLst>
              <a:ext uri="{FF2B5EF4-FFF2-40B4-BE49-F238E27FC236}">
                <a16:creationId xmlns:a16="http://schemas.microsoft.com/office/drawing/2014/main" id="{B564F370-F4C2-3104-798C-529826C24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01" b="11949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D1A78F-08DF-DF8D-DBA2-6444E9938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71" y="285160"/>
            <a:ext cx="4867234" cy="2508616"/>
          </a:xfrm>
        </p:spPr>
        <p:txBody>
          <a:bodyPr anchor="t">
            <a:normAutofit/>
          </a:bodyPr>
          <a:lstStyle/>
          <a:p>
            <a:br>
              <a:rPr lang="ko-KR" altLang="en-US">
                <a:solidFill>
                  <a:srgbClr val="FFFFFF"/>
                </a:solidFill>
                <a:latin typeface="Microsoft GothicNeo Light"/>
                <a:ea typeface="Microsoft GothicNeo Light"/>
                <a:cs typeface="+mj-lt"/>
              </a:rPr>
            </a:br>
            <a:r>
              <a:rPr lang="ko-KR" altLang="en-US">
                <a:solidFill>
                  <a:srgbClr val="FFFFFF"/>
                </a:solidFill>
                <a:latin typeface="Bahnschrift"/>
                <a:ea typeface="Microsoft GothicNeo Light"/>
                <a:cs typeface="+mj-lt"/>
              </a:rPr>
              <a:t>scenario</a:t>
            </a:r>
            <a:endParaRPr lang="ko-KR" altLang="en-US">
              <a:solidFill>
                <a:srgbClr val="FFFFFF"/>
              </a:solidFill>
              <a:latin typeface="Bahnschrift"/>
              <a:ea typeface="Microsoft GothicNeo Light"/>
              <a:cs typeface="Microsoft GothicNe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CE3E5-6A3D-D06E-1DB6-E040B96B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70" y="3633841"/>
            <a:ext cx="4867234" cy="1738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30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고객의 이름과 전화번호, 주소 등 개인정보를 등록한다.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130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30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원하는 제품을 선택하고 결제한다.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130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30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고객이 주문한 제품 접수가 되고 배송을 한다.</a:t>
            </a:r>
            <a:endParaRPr lang="ko-KR" sz="1300">
              <a:solidFill>
                <a:srgbClr val="FFFFFF"/>
              </a:solidFill>
              <a:latin typeface="Avenir Next LT Pro"/>
              <a:ea typeface="Microsoft GothicNeo Light"/>
              <a:cs typeface="Microsoft GothicNeo Light"/>
            </a:endParaRPr>
          </a:p>
          <a:p>
            <a:pPr>
              <a:lnSpc>
                <a:spcPct val="110000"/>
              </a:lnSpc>
            </a:pPr>
            <a:endParaRPr lang="ko-KR" altLang="en-US" sz="130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012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신발이(가) 표시된 사진&#10;&#10;자동 생성된 설명">
            <a:extLst>
              <a:ext uri="{FF2B5EF4-FFF2-40B4-BE49-F238E27FC236}">
                <a16:creationId xmlns:a16="http://schemas.microsoft.com/office/drawing/2014/main" id="{BAA1BE8D-B875-7C9E-62F7-7B11380A5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01" b="11949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2D3ABB-4580-3D88-0682-039799A6A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71" y="1037391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application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5A66A-7E75-3485-6154-7BF74F6C4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93" y="3604533"/>
            <a:ext cx="4867234" cy="1738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00100" indent="-342900">
              <a:lnSpc>
                <a:spcPct val="110000"/>
              </a:lnSpc>
              <a:buAutoNum type="arabicPeriod"/>
            </a:pP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고객이 등록한 정보를 관리한다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marL="800100" indent="-342900">
              <a:lnSpc>
                <a:spcPct val="110000"/>
              </a:lnSpc>
              <a:buAutoNum type="arabicPeriod"/>
            </a:pPr>
            <a:endParaRPr lang="en-US" altLang="ko-KR" sz="1300" dirty="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800100" indent="-342900">
              <a:lnSpc>
                <a:spcPct val="110000"/>
              </a:lnSpc>
              <a:buAutoNum type="arabicPeriod"/>
            </a:pP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주문한 제품이 접수가 되고 주문정보를 관리한다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marL="800100" indent="-342900">
              <a:lnSpc>
                <a:spcPct val="110000"/>
              </a:lnSpc>
              <a:buAutoNum type="arabicPeriod"/>
            </a:pPr>
            <a:endParaRPr lang="en-US" altLang="ko-KR" sz="1300" dirty="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800100" indent="-342900">
              <a:lnSpc>
                <a:spcPct val="110000"/>
              </a:lnSpc>
              <a:buAutoNum type="arabicPeriod"/>
            </a:pP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제품의 수량 및 품절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신상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정보를 관리한다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altLang="en-US" sz="1300" dirty="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>
              <a:lnSpc>
                <a:spcPct val="110000"/>
              </a:lnSpc>
            </a:pPr>
            <a:endParaRPr lang="en-US" altLang="ko-KR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0A573B-92CD-5DE4-8824-4128B950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375" y="592659"/>
            <a:ext cx="2931631" cy="1953950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>
                <a:latin typeface="Microsoft GothicNeo Light"/>
                <a:ea typeface="Microsoft GothicNeo Light"/>
                <a:cs typeface="+mj-lt"/>
              </a:rPr>
              <a:t>schema</a:t>
            </a:r>
            <a:endParaRPr lang="ko-KR" altLang="en-US" sz="3600" dirty="0" err="1">
              <a:latin typeface="Microsoft GothicNeo Light"/>
              <a:ea typeface="Microsoft GothicNe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C8284-09DA-BF02-0646-3672BA87C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endParaRPr lang="ko-KR" altLang="en-US" sz="18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0C04575-E93A-47ED-9F09-61FE90B40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  <p:pic>
        <p:nvPicPr>
          <p:cNvPr id="5" name="그림 5" descr="신발이(가) 표시된 사진&#10;&#10;자동 생성된 설명">
            <a:extLst>
              <a:ext uri="{FF2B5EF4-FFF2-40B4-BE49-F238E27FC236}">
                <a16:creationId xmlns:a16="http://schemas.microsoft.com/office/drawing/2014/main" id="{299B97F2-8731-6C06-8438-785A2E78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09" y="3053862"/>
            <a:ext cx="3544276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Microsoft GothicNeo Light</vt:lpstr>
      <vt:lpstr>Arial</vt:lpstr>
      <vt:lpstr>Avenir Next LT Pro</vt:lpstr>
      <vt:lpstr>Bahnschrift</vt:lpstr>
      <vt:lpstr>MatrixVTI</vt:lpstr>
      <vt:lpstr>신발 구매</vt:lpstr>
      <vt:lpstr>content</vt:lpstr>
      <vt:lpstr> scenario</vt:lpstr>
      <vt:lpstr>application</vt:lpstr>
      <vt:lpstr>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안 요셉</cp:lastModifiedBy>
  <cp:revision>246</cp:revision>
  <dcterms:created xsi:type="dcterms:W3CDTF">2023-02-28T07:28:32Z</dcterms:created>
  <dcterms:modified xsi:type="dcterms:W3CDTF">2023-02-28T10:34:46Z</dcterms:modified>
</cp:coreProperties>
</file>