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409C3E-31A5-4578-8211-CA1D63BD67C2}" v="854" dt="2023-02-28T09:57:03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9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6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5C8041AD-0A28-47FA-8BFF-56BAAA246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84553" y="397275"/>
            <a:ext cx="5216531" cy="3761257"/>
          </a:xfrm>
        </p:spPr>
        <p:txBody>
          <a:bodyPr anchor="ctr">
            <a:normAutofit/>
          </a:bodyPr>
          <a:lstStyle/>
          <a:p>
            <a:r>
              <a:rPr lang="ko-KR" altLang="en-US" sz="4800" dirty="0">
                <a:latin typeface="Microsoft GothicNeo Light"/>
                <a:ea typeface="Microsoft GothicNeo Light"/>
                <a:cs typeface="Microsoft GothicNeo Light"/>
              </a:rPr>
              <a:t>신발 구매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1183" y="4846029"/>
            <a:ext cx="5238584" cy="1370463"/>
          </a:xfrm>
        </p:spPr>
        <p:txBody>
          <a:bodyPr anchor="ctr">
            <a:normAutofit/>
          </a:bodyPr>
          <a:lstStyle/>
          <a:p>
            <a:r>
              <a:rPr lang="ko-KR" altLang="en-US" sz="2000" dirty="0">
                <a:latin typeface="Microsoft GothicNeo Light"/>
                <a:ea typeface="Microsoft GothicNeo Light"/>
                <a:cs typeface="Microsoft GothicNeo Light"/>
              </a:rPr>
              <a:t>20195115 </a:t>
            </a:r>
            <a:r>
              <a:rPr lang="ko-KR" altLang="en-US" sz="2000" dirty="0" err="1">
                <a:latin typeface="Microsoft GothicNeo Light"/>
                <a:ea typeface="Microsoft GothicNeo Light"/>
                <a:cs typeface="Microsoft GothicNeo Light"/>
              </a:rPr>
              <a:t>안요셉</a:t>
            </a:r>
            <a:endParaRPr lang="ko-KR" altLang="en-US" sz="2000">
              <a:latin typeface="Microsoft GothicNeo Light"/>
              <a:ea typeface="Microsoft GothicNeo Light"/>
              <a:cs typeface="Microsoft GothicNeo Light"/>
            </a:endParaRPr>
          </a:p>
        </p:txBody>
      </p:sp>
      <p:pic>
        <p:nvPicPr>
          <p:cNvPr id="4" name="그림 4" descr="신발이(가) 표시된 사진&#10;&#10;자동 생성된 설명">
            <a:extLst>
              <a:ext uri="{FF2B5EF4-FFF2-40B4-BE49-F238E27FC236}">
                <a16:creationId xmlns:a16="http://schemas.microsoft.com/office/drawing/2014/main" id="{910BB8F0-200D-6F44-25DF-E0E387D26D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11"/>
          <a:stretch/>
        </p:blipFill>
        <p:spPr>
          <a:xfrm>
            <a:off x="6095998" y="-1"/>
            <a:ext cx="609600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EA26A151-13BF-4305-A6DC-9DC7C9877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EFFDDA6-2CAE-438F-B0D6-FF4E710E2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29884" y="6324431"/>
            <a:ext cx="62116" cy="4289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952C00-806D-1B31-CA77-6843A0883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365125"/>
            <a:ext cx="5022630" cy="24300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/>
              <a:t>content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C76D89-A54F-7C9C-5A52-8EFEE424E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054927"/>
            <a:ext cx="5022630" cy="3122036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/>
            <a:r>
              <a:rPr lang="en-US" altLang="ko-KR" dirty="0">
                <a:solidFill>
                  <a:schemeClr val="bg1"/>
                </a:solidFill>
              </a:rPr>
              <a:t>scenario</a:t>
            </a:r>
          </a:p>
          <a:p>
            <a:pPr marL="457200"/>
            <a:r>
              <a:rPr lang="en-US">
                <a:solidFill>
                  <a:schemeClr val="bg1"/>
                </a:solidFill>
              </a:rPr>
              <a:t>application</a:t>
            </a:r>
            <a:endParaRPr lang="en-US" dirty="0">
              <a:solidFill>
                <a:schemeClr val="bg1"/>
              </a:solidFill>
            </a:endParaRPr>
          </a:p>
          <a:p>
            <a:pPr marL="457200"/>
            <a:r>
              <a:rPr lang="en-US" altLang="ko-KR" dirty="0">
                <a:solidFill>
                  <a:schemeClr val="bg1"/>
                </a:solidFill>
              </a:rPr>
              <a:t>schema</a:t>
            </a:r>
          </a:p>
          <a:p>
            <a:endParaRPr lang="en-US" altLang="ko-KR">
              <a:solidFill>
                <a:schemeClr val="bg1"/>
              </a:solidFill>
            </a:endParaRPr>
          </a:p>
        </p:txBody>
      </p:sp>
      <p:pic>
        <p:nvPicPr>
          <p:cNvPr id="4" name="그림 4" descr="신발이(가) 표시된 사진&#10;&#10;자동 생성된 설명">
            <a:extLst>
              <a:ext uri="{FF2B5EF4-FFF2-40B4-BE49-F238E27FC236}">
                <a16:creationId xmlns:a16="http://schemas.microsoft.com/office/drawing/2014/main" id="{62A73987-6AA2-578C-78AA-E312D9F671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31"/>
          <a:stretch/>
        </p:blipFill>
        <p:spPr>
          <a:xfrm>
            <a:off x="6083644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78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922E0291-99C8-40F9-ADAB-32589A3B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4" descr="신발이(가) 표시된 사진&#10;&#10;자동 생성된 설명">
            <a:extLst>
              <a:ext uri="{FF2B5EF4-FFF2-40B4-BE49-F238E27FC236}">
                <a16:creationId xmlns:a16="http://schemas.microsoft.com/office/drawing/2014/main" id="{B564F370-F4C2-3104-798C-529826C241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801" b="11949"/>
          <a:stretch/>
        </p:blipFill>
        <p:spPr>
          <a:xfrm>
            <a:off x="20" y="2"/>
            <a:ext cx="12191979" cy="685799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5830D2-F2AE-4DD8-B586-89B09779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D1A78F-08DF-DF8D-DBA2-6444E9938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371" y="285160"/>
            <a:ext cx="4867234" cy="2508616"/>
          </a:xfrm>
        </p:spPr>
        <p:txBody>
          <a:bodyPr anchor="t">
            <a:normAutofit/>
          </a:bodyPr>
          <a:lstStyle/>
          <a:p>
            <a:br>
              <a:rPr lang="ko-KR" altLang="en-US">
                <a:solidFill>
                  <a:srgbClr val="FFFFFF"/>
                </a:solidFill>
                <a:latin typeface="Microsoft GothicNeo Light"/>
                <a:ea typeface="Microsoft GothicNeo Light"/>
                <a:cs typeface="+mj-lt"/>
              </a:rPr>
            </a:br>
            <a:r>
              <a:rPr lang="ko-KR" altLang="en-US">
                <a:solidFill>
                  <a:srgbClr val="FFFFFF"/>
                </a:solidFill>
                <a:latin typeface="Bahnschrift"/>
                <a:ea typeface="Microsoft GothicNeo Light"/>
                <a:cs typeface="+mj-lt"/>
              </a:rPr>
              <a:t>scenario</a:t>
            </a:r>
            <a:endParaRPr lang="ko-KR" altLang="en-US">
              <a:solidFill>
                <a:srgbClr val="FFFFFF"/>
              </a:solidFill>
              <a:latin typeface="Bahnschrift"/>
              <a:ea typeface="Microsoft GothicNeo Light"/>
              <a:cs typeface="Microsoft GothicNeo Ligh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ACE3E5-6A3D-D06E-1DB6-E040B96B2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370" y="3633841"/>
            <a:ext cx="4867234" cy="17380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1300">
                <a:solidFill>
                  <a:srgbClr val="FFFFFF"/>
                </a:solidFill>
                <a:latin typeface="Microsoft GothicNeo Light"/>
                <a:ea typeface="Microsoft GothicNeo Light"/>
                <a:cs typeface="Microsoft GothicNeo Light"/>
              </a:rPr>
              <a:t>고객의 이름과 전화번호, 주소 등 개인정보를 등록한다.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endParaRPr lang="ko-KR" altLang="en-US" sz="1300">
              <a:solidFill>
                <a:srgbClr val="FFFFFF"/>
              </a:solidFill>
              <a:latin typeface="Microsoft GothicNeo Light"/>
              <a:ea typeface="Microsoft GothicNeo Light"/>
              <a:cs typeface="Microsoft GothicNeo Light"/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1300">
                <a:solidFill>
                  <a:srgbClr val="FFFFFF"/>
                </a:solidFill>
                <a:latin typeface="Microsoft GothicNeo Light"/>
                <a:ea typeface="Microsoft GothicNeo Light"/>
                <a:cs typeface="Microsoft GothicNeo Light"/>
              </a:rPr>
              <a:t>원하는 제품을 선택하고 결제한다.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endParaRPr lang="ko-KR" altLang="en-US" sz="1300">
              <a:solidFill>
                <a:srgbClr val="FFFFFF"/>
              </a:solidFill>
              <a:latin typeface="Microsoft GothicNeo Light"/>
              <a:ea typeface="Microsoft GothicNeo Light"/>
              <a:cs typeface="Microsoft GothicNeo Light"/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1300">
                <a:solidFill>
                  <a:srgbClr val="FFFFFF"/>
                </a:solidFill>
                <a:latin typeface="Microsoft GothicNeo Light"/>
                <a:ea typeface="Microsoft GothicNeo Light"/>
                <a:cs typeface="Microsoft GothicNeo Light"/>
              </a:rPr>
              <a:t>고객이 주문한 제품 접수가 되고 배송을 한다.</a:t>
            </a:r>
            <a:endParaRPr lang="ko-KR" sz="1300">
              <a:solidFill>
                <a:srgbClr val="FFFFFF"/>
              </a:solidFill>
              <a:latin typeface="Avenir Next LT Pro"/>
              <a:ea typeface="Microsoft GothicNeo Light"/>
              <a:cs typeface="Microsoft GothicNeo Light"/>
            </a:endParaRPr>
          </a:p>
          <a:p>
            <a:pPr>
              <a:lnSpc>
                <a:spcPct val="110000"/>
              </a:lnSpc>
            </a:pPr>
            <a:endParaRPr lang="ko-KR" altLang="en-US" sz="1300">
              <a:solidFill>
                <a:srgbClr val="FFFFFF"/>
              </a:solidFill>
              <a:latin typeface="Microsoft GothicNeo Light"/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3200129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Slide Background">
            <a:extLst>
              <a:ext uri="{FF2B5EF4-FFF2-40B4-BE49-F238E27FC236}">
                <a16:creationId xmlns:a16="http://schemas.microsoft.com/office/drawing/2014/main" id="{922E0291-99C8-40F9-ADAB-32589A3B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7" descr="신발이(가) 표시된 사진&#10;&#10;자동 생성된 설명">
            <a:extLst>
              <a:ext uri="{FF2B5EF4-FFF2-40B4-BE49-F238E27FC236}">
                <a16:creationId xmlns:a16="http://schemas.microsoft.com/office/drawing/2014/main" id="{BAA1BE8D-B875-7C9E-62F7-7B11380A51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801" b="11949"/>
          <a:stretch/>
        </p:blipFill>
        <p:spPr>
          <a:xfrm>
            <a:off x="20" y="2"/>
            <a:ext cx="12191979" cy="685799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95830D2-F2AE-4DD8-B586-89B09779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2D3ABB-4580-3D88-0682-039799A6A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371" y="1037391"/>
            <a:ext cx="4867234" cy="25086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application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45A66A-7E75-3485-6154-7BF74F6C4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93" y="3604533"/>
            <a:ext cx="4867234" cy="17380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800100" indent="-342900">
              <a:lnSpc>
                <a:spcPct val="110000"/>
              </a:lnSpc>
              <a:buAutoNum type="arabicPeriod"/>
            </a:pPr>
            <a:r>
              <a:rPr lang="ko-KR" altLang="en-US" sz="1300" dirty="0">
                <a:solidFill>
                  <a:srgbClr val="FFFFFF"/>
                </a:solidFill>
                <a:latin typeface="Microsoft GothicNeo Light"/>
                <a:ea typeface="Microsoft GothicNeo Light"/>
                <a:cs typeface="Microsoft GothicNeo Light"/>
              </a:rPr>
              <a:t>고객이 등록한 정보를 관리한다</a:t>
            </a:r>
            <a:r>
              <a:rPr lang="en-US" altLang="ko-KR" sz="1300" dirty="0">
                <a:solidFill>
                  <a:srgbClr val="FFFFFF"/>
                </a:solidFill>
                <a:latin typeface="Microsoft GothicNeo Light"/>
                <a:ea typeface="Microsoft GothicNeo Light"/>
                <a:cs typeface="Microsoft GothicNeo Light"/>
              </a:rPr>
              <a:t>.</a:t>
            </a:r>
          </a:p>
          <a:p>
            <a:pPr marL="800100" indent="-342900">
              <a:lnSpc>
                <a:spcPct val="110000"/>
              </a:lnSpc>
              <a:buAutoNum type="arabicPeriod"/>
            </a:pPr>
            <a:endParaRPr lang="en-US" altLang="ko-KR" sz="1300" dirty="0">
              <a:solidFill>
                <a:srgbClr val="FFFFFF"/>
              </a:solidFill>
              <a:latin typeface="Microsoft GothicNeo Light"/>
              <a:ea typeface="Microsoft GothicNeo Light"/>
              <a:cs typeface="Microsoft GothicNeo Light"/>
            </a:endParaRPr>
          </a:p>
          <a:p>
            <a:pPr marL="800100" indent="-342900">
              <a:lnSpc>
                <a:spcPct val="110000"/>
              </a:lnSpc>
              <a:buAutoNum type="arabicPeriod"/>
            </a:pPr>
            <a:r>
              <a:rPr lang="ko-KR" altLang="en-US" sz="1300" dirty="0">
                <a:solidFill>
                  <a:srgbClr val="FFFFFF"/>
                </a:solidFill>
                <a:latin typeface="Microsoft GothicNeo Light"/>
                <a:ea typeface="Microsoft GothicNeo Light"/>
                <a:cs typeface="Microsoft GothicNeo Light"/>
              </a:rPr>
              <a:t>주문한 제품이 접수가 되고 주문정보를 관리한다</a:t>
            </a:r>
            <a:r>
              <a:rPr lang="en-US" altLang="ko-KR" sz="1300" dirty="0">
                <a:solidFill>
                  <a:srgbClr val="FFFFFF"/>
                </a:solidFill>
                <a:latin typeface="Microsoft GothicNeo Light"/>
                <a:ea typeface="Microsoft GothicNeo Light"/>
                <a:cs typeface="Microsoft GothicNeo Light"/>
              </a:rPr>
              <a:t>.</a:t>
            </a:r>
          </a:p>
          <a:p>
            <a:pPr marL="800100" indent="-342900">
              <a:lnSpc>
                <a:spcPct val="110000"/>
              </a:lnSpc>
              <a:buAutoNum type="arabicPeriod"/>
            </a:pPr>
            <a:endParaRPr lang="en-US" altLang="ko-KR" sz="1300" dirty="0">
              <a:solidFill>
                <a:srgbClr val="FFFFFF"/>
              </a:solidFill>
              <a:latin typeface="Microsoft GothicNeo Light"/>
              <a:ea typeface="Microsoft GothicNeo Light"/>
              <a:cs typeface="Microsoft GothicNeo Light"/>
            </a:endParaRPr>
          </a:p>
          <a:p>
            <a:pPr marL="800100" indent="-342900">
              <a:lnSpc>
                <a:spcPct val="110000"/>
              </a:lnSpc>
              <a:buAutoNum type="arabicPeriod"/>
            </a:pPr>
            <a:r>
              <a:rPr lang="ko-KR" altLang="en-US" sz="1300" dirty="0">
                <a:solidFill>
                  <a:srgbClr val="FFFFFF"/>
                </a:solidFill>
                <a:latin typeface="Microsoft GothicNeo Light"/>
                <a:ea typeface="Microsoft GothicNeo Light"/>
                <a:cs typeface="Microsoft GothicNeo Light"/>
              </a:rPr>
              <a:t>제품의 수량 및 품절</a:t>
            </a:r>
            <a:r>
              <a:rPr lang="en-US" altLang="ko-KR" sz="1300" dirty="0">
                <a:solidFill>
                  <a:srgbClr val="FFFFFF"/>
                </a:solidFill>
                <a:latin typeface="Microsoft GothicNeo Light"/>
                <a:ea typeface="Microsoft GothicNeo Light"/>
                <a:cs typeface="Microsoft GothicNeo Light"/>
              </a:rPr>
              <a:t>,</a:t>
            </a:r>
            <a:r>
              <a:rPr lang="ko-KR" altLang="en-US" sz="1300" dirty="0">
                <a:solidFill>
                  <a:srgbClr val="FFFFFF"/>
                </a:solidFill>
                <a:latin typeface="Microsoft GothicNeo Light"/>
                <a:ea typeface="Microsoft GothicNeo Light"/>
                <a:cs typeface="Microsoft GothicNeo Light"/>
              </a:rPr>
              <a:t>신상</a:t>
            </a:r>
            <a:r>
              <a:rPr lang="en-US" altLang="ko-KR" sz="1300" dirty="0">
                <a:solidFill>
                  <a:srgbClr val="FFFFFF"/>
                </a:solidFill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ko-KR" altLang="en-US" sz="1300" dirty="0">
                <a:solidFill>
                  <a:srgbClr val="FFFFFF"/>
                </a:solidFill>
                <a:latin typeface="Microsoft GothicNeo Light"/>
                <a:ea typeface="Microsoft GothicNeo Light"/>
                <a:cs typeface="Microsoft GothicNeo Light"/>
              </a:rPr>
              <a:t>정보를 관리한다</a:t>
            </a:r>
            <a:r>
              <a:rPr lang="en-US" altLang="ko-KR" sz="1300" dirty="0">
                <a:solidFill>
                  <a:srgbClr val="FFFFFF"/>
                </a:solidFill>
                <a:latin typeface="Microsoft GothicNeo Light"/>
                <a:ea typeface="Microsoft GothicNeo Light"/>
                <a:cs typeface="Microsoft GothicNeo Light"/>
              </a:rPr>
              <a:t>.</a:t>
            </a:r>
            <a:endParaRPr lang="ko-KR" altLang="en-US" sz="1300" dirty="0">
              <a:solidFill>
                <a:srgbClr val="FFFFFF"/>
              </a:solidFill>
              <a:latin typeface="Microsoft GothicNeo Light"/>
              <a:ea typeface="Microsoft GothicNeo Light"/>
              <a:cs typeface="Microsoft GothicNeo Light"/>
            </a:endParaRPr>
          </a:p>
          <a:p>
            <a:pPr>
              <a:lnSpc>
                <a:spcPct val="110000"/>
              </a:lnSpc>
            </a:pPr>
            <a:endParaRPr lang="en-US" altLang="ko-KR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62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8">
            <a:extLst>
              <a:ext uri="{FF2B5EF4-FFF2-40B4-BE49-F238E27FC236}">
                <a16:creationId xmlns:a16="http://schemas.microsoft.com/office/drawing/2014/main" id="{0BE66D35-6371-4809-9433-1EBF87915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3047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0A573B-92CD-5DE4-8824-4128B9503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375" y="592659"/>
            <a:ext cx="2931631" cy="1953950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>
                <a:latin typeface="Microsoft GothicNeo Light"/>
                <a:ea typeface="Microsoft GothicNeo Light"/>
                <a:cs typeface="+mj-lt"/>
              </a:rPr>
              <a:t>schema</a:t>
            </a:r>
            <a:endParaRPr lang="ko-KR" altLang="en-US" sz="3600" dirty="0" err="1">
              <a:latin typeface="Microsoft GothicNeo Light"/>
              <a:ea typeface="Microsoft GothicNeo Ligh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7C8284-09DA-BF02-0646-3672BA87C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221" y="4846029"/>
            <a:ext cx="2550597" cy="1478402"/>
          </a:xfrm>
        </p:spPr>
        <p:txBody>
          <a:bodyPr anchor="ctr">
            <a:normAutofit/>
          </a:bodyPr>
          <a:lstStyle/>
          <a:p>
            <a:endParaRPr lang="ko-KR" altLang="en-US" sz="1800"/>
          </a:p>
        </p:txBody>
      </p:sp>
      <p:pic>
        <p:nvPicPr>
          <p:cNvPr id="5" name="그림 5" descr="신발이(가) 표시된 사진&#10;&#10;자동 생성된 설명">
            <a:extLst>
              <a:ext uri="{FF2B5EF4-FFF2-40B4-BE49-F238E27FC236}">
                <a16:creationId xmlns:a16="http://schemas.microsoft.com/office/drawing/2014/main" id="{299B97F2-8731-6C06-8438-785A2E783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09" y="3053862"/>
            <a:ext cx="3544276" cy="3759199"/>
          </a:xfrm>
          <a:prstGeom prst="rect">
            <a:avLst/>
          </a:prstGeom>
        </p:spPr>
      </p:pic>
      <p:pic>
        <p:nvPicPr>
          <p:cNvPr id="7" name="그림 6" descr="테이블이(가) 표시된 사진">
            <a:extLst>
              <a:ext uri="{FF2B5EF4-FFF2-40B4-BE49-F238E27FC236}">
                <a16:creationId xmlns:a16="http://schemas.microsoft.com/office/drawing/2014/main" id="{1A91BF2D-CD93-4909-B177-E75F3B260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193" y="0"/>
            <a:ext cx="7864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4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atrixVTI">
  <a:themeElements>
    <a:clrScheme name="Custom 29">
      <a:dk1>
        <a:srgbClr val="000000"/>
      </a:dk1>
      <a:lt1>
        <a:sysClr val="window" lastClr="FFFFFF"/>
      </a:lt1>
      <a:dk2>
        <a:srgbClr val="465959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7967B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와이드스크린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Microsoft GothicNeo Light</vt:lpstr>
      <vt:lpstr>Arial</vt:lpstr>
      <vt:lpstr>Avenir Next LT Pro</vt:lpstr>
      <vt:lpstr>Bahnschrift</vt:lpstr>
      <vt:lpstr>MatrixVTI</vt:lpstr>
      <vt:lpstr>신발 구매</vt:lpstr>
      <vt:lpstr>content</vt:lpstr>
      <vt:lpstr> scenario</vt:lpstr>
      <vt:lpstr>application</vt:lpstr>
      <vt:lpstr>schema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안 요셉</cp:lastModifiedBy>
  <cp:revision>247</cp:revision>
  <dcterms:created xsi:type="dcterms:W3CDTF">2023-02-28T07:28:32Z</dcterms:created>
  <dcterms:modified xsi:type="dcterms:W3CDTF">2023-03-02T08:30:16Z</dcterms:modified>
</cp:coreProperties>
</file>