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2C532-3296-4B85-AABB-13F58F730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C3E57B-658A-45E1-A1F7-76A97CF7E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3979EC-5BAE-486D-B555-FE047B0C9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E8F0-017E-4286-A5F6-2F04DE3F16E1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3A11EE-41F0-4345-BE79-87489D49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8D6708-6065-4199-A645-46B3BB485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CDF3-0B1B-4ED9-AF89-68E3A07F6D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0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9BA52-5679-40D7-BB27-5C92E7CDB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09C938-E261-49C2-B283-219C0C5F6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6AD5AA-0810-4F27-8F4B-40A647FF0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E8F0-017E-4286-A5F6-2F04DE3F16E1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954F5A-DA70-4E80-9C63-4E9C5304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35427B-2B3D-4C7E-ABD4-79E56842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CDF3-0B1B-4ED9-AF89-68E3A07F6D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D648AC-2AFE-4D06-B97C-6FAB363EC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9756E1-D2DB-4D59-B030-FBE48BA6C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6DB6B3-9F03-4C1C-9281-BBE5FDC6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E8F0-017E-4286-A5F6-2F04DE3F16E1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63CBFD-2208-4AF3-8FE4-B41DCD9FA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8A8ECD-4F76-4B21-BF61-7CA6F90E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CDF3-0B1B-4ED9-AF89-68E3A07F6D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0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87700-E6F4-4850-A2F2-074722EE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854142-AAC6-4239-8B09-4232D54F5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1C8F9F-8519-4EAE-9D4E-EF2BE96B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E8F0-017E-4286-A5F6-2F04DE3F16E1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6752AD-9927-4067-85FB-52623DD06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1C55E8-6827-4E32-B43A-50EE64481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CDF3-0B1B-4ED9-AF89-68E3A07F6D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7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01E2B-43CD-42D3-99C8-DEAA1D4C2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955D21-3CF5-4EF8-840D-DF3E1139E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2A72D0-4801-4DD9-BDD4-6275F187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E8F0-017E-4286-A5F6-2F04DE3F16E1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4DCDBD-00C1-4957-80AF-208B175C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F308AE-D2D4-45EB-B4FB-D658DF6F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CDF3-0B1B-4ED9-AF89-68E3A07F6D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3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A4DFA-BD7B-4134-A016-387CB872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AD8EAF-9749-4016-86CB-62612B246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A4EFCA-8101-4FCA-8918-986160051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8BB422-9599-485A-BBD4-EE7B6881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E8F0-017E-4286-A5F6-2F04DE3F16E1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AAD22D-B9B9-445D-AF4A-D1E1D13E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3F773C-C5CF-4795-B9AA-9EEE88FA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CDF3-0B1B-4ED9-AF89-68E3A07F6D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4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E3DDC-A692-439A-A144-642B9660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9CF29D-1A34-40BC-871C-4369974FF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C94E9B-617F-4D8C-8D1A-ECF664061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D68BC9-E878-4725-B5D5-8E2703796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177EBCB-4DDC-4DBB-8534-86A91EA57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F18FBE2-27B8-4DF4-830C-D852A6AE4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E8F0-017E-4286-A5F6-2F04DE3F16E1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F916A2C-F2A5-4016-B2FC-0A25928A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E4AE09E-F87B-438A-BC01-6C6A69D5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CDF3-0B1B-4ED9-AF89-68E3A07F6D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88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0E7DF-C6E0-411D-9F89-050225AA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4AF216B-738B-4946-A9B0-C06BF539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E8F0-017E-4286-A5F6-2F04DE3F16E1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CE4FF64-87C2-45A0-8C42-3FB7C532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A79F04-270D-4B81-9DF1-98CE707E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CDF3-0B1B-4ED9-AF89-68E3A07F6D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4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03D1305-CDE1-40AA-ABC5-C31BCEA0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E8F0-017E-4286-A5F6-2F04DE3F16E1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4D6874-5F5B-4A36-9850-26A797FE9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B40153-70AB-4D15-9DCA-0D3A8C23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CDF3-0B1B-4ED9-AF89-68E3A07F6D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0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89DDCE-1D8D-4EBA-84FF-18D098B3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AD7C5E-51AB-4697-B0B9-A7C78F6AF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D7EE1C-51C3-4769-A81A-11B7370A6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EDC900-0062-42E6-BB72-7CE696BD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E8F0-017E-4286-A5F6-2F04DE3F16E1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F8255F-B717-4009-8FD4-2693F1190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5C8C10-B4F6-4869-B019-0DCBAF01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CDF3-0B1B-4ED9-AF89-68E3A07F6D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4F69C-F7D2-4F16-9F3A-5E03B96F6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94B81AA-2863-4D47-8E7D-4FD99E434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A3046E-BCF0-4961-8F09-E6828F122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BF3AC7-B51C-4334-A3B9-16A41B10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E8F0-017E-4286-A5F6-2F04DE3F16E1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0C95EF-8096-48CB-9A2A-90B3DEAC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00E2CC-73B6-487A-BEAE-6112DDF2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CDF3-0B1B-4ED9-AF89-68E3A07F6D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8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699AD91-5A7E-4F66-82DA-5697CCB60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3AAB8E-25AB-4947-9D60-53BD7A107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BF4DB0-D6E2-472C-8254-2528AC1EA7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8E8F0-017E-4286-A5F6-2F04DE3F16E1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FB2620-D809-4D6D-9752-744ADAB81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82BBE9-0B76-4008-84EA-FEB7DEF97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2CDF3-0B1B-4ED9-AF89-68E3A07F6D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7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kgs.rstudio.com/flexdashboard/articles/layouts.htm" TargetMode="External"/><Relationship Id="rId2" Type="http://schemas.openxmlformats.org/officeDocument/2006/relationships/hyperlink" Target="https://pkgs.rstudio.com/flexdashboar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studio.github.io/flexdashboard/articles/shiny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A8B7A-452E-4F6D-AD76-F1D3403941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Elaboración de </a:t>
            </a:r>
            <a:r>
              <a:rPr lang="es-PE" dirty="0" err="1"/>
              <a:t>Dashboards</a:t>
            </a:r>
            <a:r>
              <a:rPr lang="es-PE" dirty="0"/>
              <a:t> con </a:t>
            </a:r>
            <a:r>
              <a:rPr lang="es-PE" dirty="0" err="1"/>
              <a:t>Shiny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0E5354-8D23-492C-8B3A-EA83DDE922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PE" sz="3200" dirty="0"/>
              <a:t>Tercera Sesión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7053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C3998-595C-4978-B776-0619B24EC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593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b="1" dirty="0"/>
              <a:t>Uso de </a:t>
            </a:r>
            <a:r>
              <a:rPr lang="pt-BR" sz="3200" b="1" dirty="0" err="1"/>
              <a:t>Flexdashboard</a:t>
            </a:r>
            <a:r>
              <a:rPr lang="pt-BR" sz="3200" b="1" dirty="0"/>
              <a:t> mediante R </a:t>
            </a:r>
            <a:r>
              <a:rPr lang="pt-BR" sz="3200" b="1" dirty="0" err="1"/>
              <a:t>Markdown</a:t>
            </a:r>
            <a:endParaRPr lang="en-US" sz="32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CC7AB29-F28A-4871-BD7F-5C43CFB09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402" y="1504256"/>
            <a:ext cx="5817880" cy="517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1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E9568-7492-4407-B255-4991F137F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4620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 dirty="0" err="1">
                <a:effectLst/>
                <a:latin typeface="Roboto" panose="02000000000000000000" pitchFamily="2" charset="0"/>
              </a:rPr>
              <a:t>Páginas</a:t>
            </a:r>
            <a:r>
              <a:rPr lang="en-US" b="0" i="0" dirty="0">
                <a:effectLst/>
                <a:latin typeface="Roboto" panose="02000000000000000000" pitchFamily="2" charset="0"/>
              </a:rPr>
              <a:t> web de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referencias</a:t>
            </a:r>
            <a:br>
              <a:rPr lang="en-US" b="0" i="0" dirty="0"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4E214CD-EEDE-4AF8-AB20-5DCF0D85794B}"/>
              </a:ext>
            </a:extLst>
          </p:cNvPr>
          <p:cNvSpPr txBox="1"/>
          <p:nvPr/>
        </p:nvSpPr>
        <p:spPr>
          <a:xfrm>
            <a:off x="838200" y="2090183"/>
            <a:ext cx="58868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https://pkgs.rstudio.com/flexdashboard/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https://pkgs.rstudio.com/flexdashboard/articles/layouts.htm</a:t>
            </a:r>
            <a:endParaRPr lang="en-US" dirty="0"/>
          </a:p>
          <a:p>
            <a:r>
              <a:rPr lang="en-US" dirty="0"/>
              <a:t>l</a:t>
            </a:r>
          </a:p>
          <a:p>
            <a:r>
              <a:rPr lang="en-US" dirty="0">
                <a:hlinkClick r:id="rId4"/>
              </a:rPr>
              <a:t>https://rstudio.github.io/flexdashboard/articles/shiny.html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6323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59</Words>
  <Application>Microsoft Office PowerPoint</Application>
  <PresentationFormat>Panorámica</PresentationFormat>
  <Paragraphs>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Tema de Office</vt:lpstr>
      <vt:lpstr>Elaboración de Dashboards con Shiny</vt:lpstr>
      <vt:lpstr>Uso de Flexdashboard mediante R Markdown</vt:lpstr>
      <vt:lpstr>Páginas web de referencias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Elaboración de Dashboards con Shiny</dc:title>
  <dc:creator>Yoseph Ayala</dc:creator>
  <cp:lastModifiedBy>Yoseph Ayala</cp:lastModifiedBy>
  <cp:revision>11</cp:revision>
  <dcterms:created xsi:type="dcterms:W3CDTF">2021-11-22T13:41:12Z</dcterms:created>
  <dcterms:modified xsi:type="dcterms:W3CDTF">2021-11-23T15:14:17Z</dcterms:modified>
</cp:coreProperties>
</file>