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 id="2147483672" r:id="rId6"/>
  </p:sldMasterIdLst>
  <p:notesMasterIdLst>
    <p:notesMasterId r:id="rId7"/>
  </p:notesMasterIdLst>
  <p:sldIdLst>
    <p:sldId id="256" r:id="rId8"/>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552">
          <p15:clr>
            <a:srgbClr val="A4A3A4"/>
          </p15:clr>
        </p15:guide>
        <p15:guide id="2" orient="horz" pos="20285">
          <p15:clr>
            <a:srgbClr val="A4A3A4"/>
          </p15:clr>
        </p15:guide>
        <p15:guide id="3" pos="437">
          <p15:clr>
            <a:srgbClr val="A4A3A4"/>
          </p15:clr>
        </p15:guide>
        <p15:guide id="4" pos="6725">
          <p15:clr>
            <a:srgbClr val="A4A3A4"/>
          </p15:clr>
        </p15:guide>
        <p15:guide id="5" pos="7239">
          <p15:clr>
            <a:srgbClr val="A4A3A4"/>
          </p15:clr>
        </p15:guide>
        <p15:guide id="6" pos="13527">
          <p15:clr>
            <a:srgbClr val="A4A3A4"/>
          </p15:clr>
        </p15:guide>
        <p15:guide id="7" pos="14031">
          <p15:clr>
            <a:srgbClr val="A4A3A4"/>
          </p15:clr>
        </p15:guide>
        <p15:guide id="8" pos="20319">
          <p15:clr>
            <a:srgbClr val="A4A3A4"/>
          </p15:clr>
        </p15:guide>
        <p15:guide id="9" pos="20837">
          <p15:clr>
            <a:srgbClr val="A4A3A4"/>
          </p15:clr>
        </p15:guide>
        <p15:guide id="10" pos="27125">
          <p15:clr>
            <a:srgbClr val="A4A3A4"/>
          </p15:clr>
        </p15:guide>
      </p15:sldGuideLst>
    </p:ext>
    <p:ext uri="http://customooxmlschemas.google.com/">
      <go:slidesCustomData xmlns:go="http://customooxmlschemas.google.com/" r:id="rId9" roundtripDataSignature="AMtx7mjC1A1+WFFTltiXrODcqQ8e0BUV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552" orient="horz"/>
        <p:guide pos="20285" orient="horz"/>
        <p:guide pos="437"/>
        <p:guide pos="6725"/>
        <p:guide pos="7239"/>
        <p:guide pos="13527"/>
        <p:guide pos="14031"/>
        <p:guide pos="20319"/>
        <p:guide pos="20837"/>
        <p:guide pos="27125"/>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88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48" name="Google Shape;14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 name="Google Shape;14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3"/>
          <p:cNvSpPr txBox="1"/>
          <p:nvPr>
            <p:ph type="ctrTitle"/>
          </p:nvPr>
        </p:nvSpPr>
        <p:spPr>
          <a:xfrm>
            <a:off x="3292477" y="10226676"/>
            <a:ext cx="37306252" cy="7054851"/>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 name="Google Shape;22;p3"/>
          <p:cNvSpPr txBox="1"/>
          <p:nvPr>
            <p:ph idx="1" type="subTitle"/>
          </p:nvPr>
        </p:nvSpPr>
        <p:spPr>
          <a:xfrm>
            <a:off x="6583365" y="18653127"/>
            <a:ext cx="30724474" cy="8413749"/>
          </a:xfrm>
          <a:prstGeom prst="rect">
            <a:avLst/>
          </a:prstGeom>
          <a:noFill/>
          <a:ln>
            <a:noFill/>
          </a:ln>
        </p:spPr>
        <p:txBody>
          <a:bodyPr anchorCtr="0" anchor="t" bIns="380325" lIns="380325" spcFirstLastPara="1" rIns="380325" wrap="square" tIns="380325">
            <a:noAutofit/>
          </a:bodyPr>
          <a:lstStyle>
            <a:lvl1pPr lvl="0" algn="ctr">
              <a:lnSpc>
                <a:spcPct val="100000"/>
              </a:lnSpc>
              <a:spcBef>
                <a:spcPts val="512"/>
              </a:spcBef>
              <a:spcAft>
                <a:spcPts val="0"/>
              </a:spcAft>
              <a:buClr>
                <a:schemeClr val="dk1"/>
              </a:buClr>
              <a:buSzPts val="2560"/>
              <a:buFont typeface="Arial"/>
              <a:buNone/>
              <a:defRPr/>
            </a:lvl1pPr>
            <a:lvl2pPr lvl="1" algn="ctr">
              <a:lnSpc>
                <a:spcPct val="100000"/>
              </a:lnSpc>
              <a:spcBef>
                <a:spcPts val="512"/>
              </a:spcBef>
              <a:spcAft>
                <a:spcPts val="0"/>
              </a:spcAft>
              <a:buClr>
                <a:schemeClr val="dk1"/>
              </a:buClr>
              <a:buSzPts val="2560"/>
              <a:buFont typeface="Arial"/>
              <a:buNone/>
              <a:defRPr/>
            </a:lvl2pPr>
            <a:lvl3pPr lvl="2" algn="ctr">
              <a:lnSpc>
                <a:spcPct val="100000"/>
              </a:lnSpc>
              <a:spcBef>
                <a:spcPts val="427"/>
              </a:spcBef>
              <a:spcAft>
                <a:spcPts val="0"/>
              </a:spcAft>
              <a:buClr>
                <a:schemeClr val="dk1"/>
              </a:buClr>
              <a:buSzPts val="2133"/>
              <a:buFont typeface="Arial"/>
              <a:buNone/>
              <a:defRPr/>
            </a:lvl3pPr>
            <a:lvl4pPr lvl="3" algn="ctr">
              <a:lnSpc>
                <a:spcPct val="100000"/>
              </a:lnSpc>
              <a:spcBef>
                <a:spcPts val="341"/>
              </a:spcBef>
              <a:spcAft>
                <a:spcPts val="0"/>
              </a:spcAft>
              <a:buClr>
                <a:schemeClr val="dk1"/>
              </a:buClr>
              <a:buSzPts val="1707"/>
              <a:buFont typeface="Arial"/>
              <a:buNone/>
              <a:defRPr/>
            </a:lvl4pPr>
            <a:lvl5pPr lvl="4" algn="ctr">
              <a:lnSpc>
                <a:spcPct val="100000"/>
              </a:lnSpc>
              <a:spcBef>
                <a:spcPts val="341"/>
              </a:spcBef>
              <a:spcAft>
                <a:spcPts val="0"/>
              </a:spcAft>
              <a:buClr>
                <a:schemeClr val="dk1"/>
              </a:buClr>
              <a:buSzPts val="1707"/>
              <a:buFont typeface="Arial"/>
              <a:buNone/>
              <a:defRPr/>
            </a:lvl5pPr>
            <a:lvl6pPr lvl="5" algn="ctr">
              <a:lnSpc>
                <a:spcPct val="100000"/>
              </a:lnSpc>
              <a:spcBef>
                <a:spcPts val="341"/>
              </a:spcBef>
              <a:spcAft>
                <a:spcPts val="0"/>
              </a:spcAft>
              <a:buClr>
                <a:schemeClr val="dk1"/>
              </a:buClr>
              <a:buSzPts val="1707"/>
              <a:buFont typeface="Arial"/>
              <a:buNone/>
              <a:defRPr/>
            </a:lvl6pPr>
            <a:lvl7pPr lvl="6" algn="ctr">
              <a:lnSpc>
                <a:spcPct val="100000"/>
              </a:lnSpc>
              <a:spcBef>
                <a:spcPts val="341"/>
              </a:spcBef>
              <a:spcAft>
                <a:spcPts val="0"/>
              </a:spcAft>
              <a:buClr>
                <a:schemeClr val="dk1"/>
              </a:buClr>
              <a:buSzPts val="1707"/>
              <a:buFont typeface="Arial"/>
              <a:buNone/>
              <a:defRPr/>
            </a:lvl7pPr>
            <a:lvl8pPr lvl="7" algn="ctr">
              <a:lnSpc>
                <a:spcPct val="100000"/>
              </a:lnSpc>
              <a:spcBef>
                <a:spcPts val="341"/>
              </a:spcBef>
              <a:spcAft>
                <a:spcPts val="0"/>
              </a:spcAft>
              <a:buClr>
                <a:schemeClr val="dk1"/>
              </a:buClr>
              <a:buSzPts val="1707"/>
              <a:buFont typeface="Arial"/>
              <a:buNone/>
              <a:defRPr/>
            </a:lvl8pPr>
            <a:lvl9pPr lvl="8" algn="ctr">
              <a:lnSpc>
                <a:spcPct val="100000"/>
              </a:lnSpc>
              <a:spcBef>
                <a:spcPts val="341"/>
              </a:spcBef>
              <a:spcAft>
                <a:spcPts val="0"/>
              </a:spcAft>
              <a:buClr>
                <a:schemeClr val="dk1"/>
              </a:buClr>
              <a:buSzPts val="1707"/>
              <a:buFont typeface="Arial"/>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0" name="Shape 50"/>
        <p:cNvGrpSpPr/>
        <p:nvPr/>
      </p:nvGrpSpPr>
      <p:grpSpPr>
        <a:xfrm>
          <a:off x="0" y="0"/>
          <a:ext cx="0" cy="0"/>
          <a:chOff x="0" y="0"/>
          <a:chExt cx="0" cy="0"/>
        </a:xfrm>
      </p:grpSpPr>
      <p:sp>
        <p:nvSpPr>
          <p:cNvPr id="51" name="Google Shape;51;p12"/>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2" name="Google Shape;52;p12"/>
          <p:cNvSpPr txBox="1"/>
          <p:nvPr>
            <p:ph idx="1" type="body"/>
          </p:nvPr>
        </p:nvSpPr>
        <p:spPr>
          <a:xfrm rot="5400000">
            <a:off x="-7600949" y="13933169"/>
            <a:ext cx="26563319" cy="9974580"/>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3" name="Shape 53"/>
        <p:cNvGrpSpPr/>
        <p:nvPr/>
      </p:nvGrpSpPr>
      <p:grpSpPr>
        <a:xfrm>
          <a:off x="0" y="0"/>
          <a:ext cx="0" cy="0"/>
          <a:chOff x="0" y="0"/>
          <a:chExt cx="0" cy="0"/>
        </a:xfrm>
      </p:grpSpPr>
      <p:sp>
        <p:nvSpPr>
          <p:cNvPr id="54" name="Google Shape;54;p13"/>
          <p:cNvSpPr txBox="1"/>
          <p:nvPr>
            <p:ph type="title"/>
          </p:nvPr>
        </p:nvSpPr>
        <p:spPr>
          <a:xfrm rot="5400000">
            <a:off x="22146421" y="11464133"/>
            <a:ext cx="30929263" cy="10547351"/>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13"/>
          <p:cNvSpPr txBox="1"/>
          <p:nvPr>
            <p:ph idx="1" type="body"/>
          </p:nvPr>
        </p:nvSpPr>
        <p:spPr>
          <a:xfrm rot="5400000">
            <a:off x="974727" y="992189"/>
            <a:ext cx="30929263" cy="31491240"/>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6" name="Shape 66"/>
        <p:cNvGrpSpPr/>
        <p:nvPr/>
      </p:nvGrpSpPr>
      <p:grpSpPr>
        <a:xfrm>
          <a:off x="0" y="0"/>
          <a:ext cx="0" cy="0"/>
          <a:chOff x="0" y="0"/>
          <a:chExt cx="0" cy="0"/>
        </a:xfrm>
      </p:grpSpPr>
      <p:sp>
        <p:nvSpPr>
          <p:cNvPr id="67" name="Google Shape;67;p15"/>
          <p:cNvSpPr txBox="1"/>
          <p:nvPr>
            <p:ph type="ctrTitle"/>
          </p:nvPr>
        </p:nvSpPr>
        <p:spPr>
          <a:xfrm>
            <a:off x="3292477" y="10226676"/>
            <a:ext cx="37306252" cy="7054851"/>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8" name="Google Shape;68;p15"/>
          <p:cNvSpPr txBox="1"/>
          <p:nvPr>
            <p:ph idx="1" type="subTitle"/>
          </p:nvPr>
        </p:nvSpPr>
        <p:spPr>
          <a:xfrm>
            <a:off x="6583365" y="18653127"/>
            <a:ext cx="30724474" cy="8413749"/>
          </a:xfrm>
          <a:prstGeom prst="rect">
            <a:avLst/>
          </a:prstGeom>
          <a:noFill/>
          <a:ln>
            <a:noFill/>
          </a:ln>
        </p:spPr>
        <p:txBody>
          <a:bodyPr anchorCtr="0" anchor="t" bIns="380325" lIns="380325" spcFirstLastPara="1" rIns="380325" wrap="square" tIns="380325">
            <a:noAutofit/>
          </a:bodyPr>
          <a:lstStyle>
            <a:lvl1pPr lvl="0" algn="ctr">
              <a:lnSpc>
                <a:spcPct val="100000"/>
              </a:lnSpc>
              <a:spcBef>
                <a:spcPts val="512"/>
              </a:spcBef>
              <a:spcAft>
                <a:spcPts val="0"/>
              </a:spcAft>
              <a:buClr>
                <a:schemeClr val="dk1"/>
              </a:buClr>
              <a:buSzPts val="2560"/>
              <a:buFont typeface="Arial"/>
              <a:buNone/>
              <a:defRPr/>
            </a:lvl1pPr>
            <a:lvl2pPr lvl="1" algn="ctr">
              <a:lnSpc>
                <a:spcPct val="100000"/>
              </a:lnSpc>
              <a:spcBef>
                <a:spcPts val="512"/>
              </a:spcBef>
              <a:spcAft>
                <a:spcPts val="0"/>
              </a:spcAft>
              <a:buClr>
                <a:schemeClr val="dk1"/>
              </a:buClr>
              <a:buSzPts val="2560"/>
              <a:buFont typeface="Arial"/>
              <a:buNone/>
              <a:defRPr/>
            </a:lvl2pPr>
            <a:lvl3pPr lvl="2" algn="ctr">
              <a:lnSpc>
                <a:spcPct val="100000"/>
              </a:lnSpc>
              <a:spcBef>
                <a:spcPts val="427"/>
              </a:spcBef>
              <a:spcAft>
                <a:spcPts val="0"/>
              </a:spcAft>
              <a:buClr>
                <a:schemeClr val="dk1"/>
              </a:buClr>
              <a:buSzPts val="2133"/>
              <a:buFont typeface="Arial"/>
              <a:buNone/>
              <a:defRPr/>
            </a:lvl3pPr>
            <a:lvl4pPr lvl="3" algn="ctr">
              <a:lnSpc>
                <a:spcPct val="100000"/>
              </a:lnSpc>
              <a:spcBef>
                <a:spcPts val="341"/>
              </a:spcBef>
              <a:spcAft>
                <a:spcPts val="0"/>
              </a:spcAft>
              <a:buClr>
                <a:schemeClr val="dk1"/>
              </a:buClr>
              <a:buSzPts val="1707"/>
              <a:buFont typeface="Arial"/>
              <a:buNone/>
              <a:defRPr/>
            </a:lvl4pPr>
            <a:lvl5pPr lvl="4" algn="ctr">
              <a:lnSpc>
                <a:spcPct val="100000"/>
              </a:lnSpc>
              <a:spcBef>
                <a:spcPts val="341"/>
              </a:spcBef>
              <a:spcAft>
                <a:spcPts val="0"/>
              </a:spcAft>
              <a:buClr>
                <a:schemeClr val="dk1"/>
              </a:buClr>
              <a:buSzPts val="1707"/>
              <a:buFont typeface="Arial"/>
              <a:buNone/>
              <a:defRPr/>
            </a:lvl5pPr>
            <a:lvl6pPr lvl="5" algn="ctr">
              <a:lnSpc>
                <a:spcPct val="100000"/>
              </a:lnSpc>
              <a:spcBef>
                <a:spcPts val="341"/>
              </a:spcBef>
              <a:spcAft>
                <a:spcPts val="0"/>
              </a:spcAft>
              <a:buClr>
                <a:schemeClr val="dk1"/>
              </a:buClr>
              <a:buSzPts val="1707"/>
              <a:buFont typeface="Arial"/>
              <a:buNone/>
              <a:defRPr/>
            </a:lvl6pPr>
            <a:lvl7pPr lvl="6" algn="ctr">
              <a:lnSpc>
                <a:spcPct val="100000"/>
              </a:lnSpc>
              <a:spcBef>
                <a:spcPts val="341"/>
              </a:spcBef>
              <a:spcAft>
                <a:spcPts val="0"/>
              </a:spcAft>
              <a:buClr>
                <a:schemeClr val="dk1"/>
              </a:buClr>
              <a:buSzPts val="1707"/>
              <a:buFont typeface="Arial"/>
              <a:buNone/>
              <a:defRPr/>
            </a:lvl7pPr>
            <a:lvl8pPr lvl="7" algn="ctr">
              <a:lnSpc>
                <a:spcPct val="100000"/>
              </a:lnSpc>
              <a:spcBef>
                <a:spcPts val="341"/>
              </a:spcBef>
              <a:spcAft>
                <a:spcPts val="0"/>
              </a:spcAft>
              <a:buClr>
                <a:schemeClr val="dk1"/>
              </a:buClr>
              <a:buSzPts val="1707"/>
              <a:buFont typeface="Arial"/>
              <a:buNone/>
              <a:defRPr/>
            </a:lvl8pPr>
            <a:lvl9pPr lvl="8" algn="ctr">
              <a:lnSpc>
                <a:spcPct val="100000"/>
              </a:lnSpc>
              <a:spcBef>
                <a:spcPts val="341"/>
              </a:spcBef>
              <a:spcAft>
                <a:spcPts val="0"/>
              </a:spcAft>
              <a:buClr>
                <a:schemeClr val="dk1"/>
              </a:buClr>
              <a:buSzPts val="1707"/>
              <a:buFont typeface="Arial"/>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9" name="Shape 69"/>
        <p:cNvGrpSpPr/>
        <p:nvPr/>
      </p:nvGrpSpPr>
      <p:grpSpPr>
        <a:xfrm>
          <a:off x="0" y="0"/>
          <a:ext cx="0" cy="0"/>
          <a:chOff x="0" y="0"/>
          <a:chExt cx="0" cy="0"/>
        </a:xfrm>
      </p:grpSpPr>
      <p:sp>
        <p:nvSpPr>
          <p:cNvPr id="70" name="Google Shape;70;p16"/>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 name="Google Shape;71;p16"/>
          <p:cNvSpPr txBox="1"/>
          <p:nvPr>
            <p:ph idx="1" type="body"/>
          </p:nvPr>
        </p:nvSpPr>
        <p:spPr>
          <a:xfrm>
            <a:off x="693421" y="5638800"/>
            <a:ext cx="9974580" cy="26563319"/>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467103" y="21153441"/>
            <a:ext cx="37307839" cy="6537326"/>
          </a:xfrm>
          <a:prstGeom prst="rect">
            <a:avLst/>
          </a:prstGeom>
          <a:noFill/>
          <a:ln>
            <a:noFill/>
          </a:ln>
        </p:spPr>
        <p:txBody>
          <a:bodyPr anchorCtr="0" anchor="t" bIns="38000" lIns="76050" spcFirstLastPara="1" rIns="76050" wrap="square" tIns="38000">
            <a:noAutofit/>
          </a:bodyPr>
          <a:lstStyle>
            <a:lvl1pPr lvl="0" algn="l">
              <a:lnSpc>
                <a:spcPct val="100000"/>
              </a:lnSpc>
              <a:spcBef>
                <a:spcPts val="0"/>
              </a:spcBef>
              <a:spcAft>
                <a:spcPts val="0"/>
              </a:spcAft>
              <a:buSzPts val="1400"/>
              <a:buNone/>
              <a:defRPr b="1" sz="352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17"/>
          <p:cNvSpPr txBox="1"/>
          <p:nvPr>
            <p:ph idx="1" type="body"/>
          </p:nvPr>
        </p:nvSpPr>
        <p:spPr>
          <a:xfrm>
            <a:off x="3467103" y="13952538"/>
            <a:ext cx="37307839" cy="7200900"/>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363"/>
              </a:spcBef>
              <a:spcAft>
                <a:spcPts val="0"/>
              </a:spcAft>
              <a:buClr>
                <a:schemeClr val="dk1"/>
              </a:buClr>
              <a:buSzPts val="1813"/>
              <a:buFont typeface="Arial"/>
              <a:buNone/>
              <a:defRPr sz="1812"/>
            </a:lvl1pPr>
            <a:lvl2pPr indent="-228600" lvl="1" marL="914400" algn="l">
              <a:lnSpc>
                <a:spcPct val="100000"/>
              </a:lnSpc>
              <a:spcBef>
                <a:spcPts val="320"/>
              </a:spcBef>
              <a:spcAft>
                <a:spcPts val="0"/>
              </a:spcAft>
              <a:buClr>
                <a:schemeClr val="dk1"/>
              </a:buClr>
              <a:buSzPts val="1600"/>
              <a:buFont typeface="Arial"/>
              <a:buNone/>
              <a:defRPr sz="1600"/>
            </a:lvl2pPr>
            <a:lvl3pPr indent="-228600" lvl="2" marL="1371600" algn="l">
              <a:lnSpc>
                <a:spcPct val="100000"/>
              </a:lnSpc>
              <a:spcBef>
                <a:spcPts val="277"/>
              </a:spcBef>
              <a:spcAft>
                <a:spcPts val="0"/>
              </a:spcAft>
              <a:buClr>
                <a:schemeClr val="dk1"/>
              </a:buClr>
              <a:buSzPts val="1387"/>
              <a:buFont typeface="Arial"/>
              <a:buNone/>
              <a:defRPr sz="1387"/>
            </a:lvl3pPr>
            <a:lvl4pPr indent="-228600" lvl="3" marL="1828800" algn="l">
              <a:lnSpc>
                <a:spcPct val="100000"/>
              </a:lnSpc>
              <a:spcBef>
                <a:spcPts val="256"/>
              </a:spcBef>
              <a:spcAft>
                <a:spcPts val="0"/>
              </a:spcAft>
              <a:buClr>
                <a:schemeClr val="dk1"/>
              </a:buClr>
              <a:buSzPts val="1280"/>
              <a:buFont typeface="Arial"/>
              <a:buNone/>
              <a:defRPr sz="1280"/>
            </a:lvl4pPr>
            <a:lvl5pPr indent="-228600" lvl="4" marL="2286000" algn="l">
              <a:lnSpc>
                <a:spcPct val="100000"/>
              </a:lnSpc>
              <a:spcBef>
                <a:spcPts val="256"/>
              </a:spcBef>
              <a:spcAft>
                <a:spcPts val="0"/>
              </a:spcAft>
              <a:buClr>
                <a:schemeClr val="dk1"/>
              </a:buClr>
              <a:buSzPts val="1280"/>
              <a:buFont typeface="Arial"/>
              <a:buNone/>
              <a:defRPr sz="1280"/>
            </a:lvl5pPr>
            <a:lvl6pPr indent="-228600" lvl="5" marL="2743200" algn="l">
              <a:lnSpc>
                <a:spcPct val="100000"/>
              </a:lnSpc>
              <a:spcBef>
                <a:spcPts val="256"/>
              </a:spcBef>
              <a:spcAft>
                <a:spcPts val="0"/>
              </a:spcAft>
              <a:buClr>
                <a:schemeClr val="dk1"/>
              </a:buClr>
              <a:buSzPts val="1280"/>
              <a:buFont typeface="Arial"/>
              <a:buNone/>
              <a:defRPr sz="1280"/>
            </a:lvl6pPr>
            <a:lvl7pPr indent="-228600" lvl="6" marL="3200400" algn="l">
              <a:lnSpc>
                <a:spcPct val="100000"/>
              </a:lnSpc>
              <a:spcBef>
                <a:spcPts val="256"/>
              </a:spcBef>
              <a:spcAft>
                <a:spcPts val="0"/>
              </a:spcAft>
              <a:buClr>
                <a:schemeClr val="dk1"/>
              </a:buClr>
              <a:buSzPts val="1280"/>
              <a:buFont typeface="Arial"/>
              <a:buNone/>
              <a:defRPr sz="1280"/>
            </a:lvl7pPr>
            <a:lvl8pPr indent="-228600" lvl="7" marL="3657600" algn="l">
              <a:lnSpc>
                <a:spcPct val="100000"/>
              </a:lnSpc>
              <a:spcBef>
                <a:spcPts val="256"/>
              </a:spcBef>
              <a:spcAft>
                <a:spcPts val="0"/>
              </a:spcAft>
              <a:buClr>
                <a:schemeClr val="dk1"/>
              </a:buClr>
              <a:buSzPts val="1280"/>
              <a:buFont typeface="Arial"/>
              <a:buNone/>
              <a:defRPr sz="1280"/>
            </a:lvl8pPr>
            <a:lvl9pPr indent="-228600" lvl="8" marL="4114800" algn="l">
              <a:lnSpc>
                <a:spcPct val="100000"/>
              </a:lnSpc>
              <a:spcBef>
                <a:spcPts val="256"/>
              </a:spcBef>
              <a:spcAft>
                <a:spcPts val="0"/>
              </a:spcAft>
              <a:buClr>
                <a:schemeClr val="dk1"/>
              </a:buClr>
              <a:buSzPts val="1280"/>
              <a:buFont typeface="Arial"/>
              <a:buNone/>
              <a:defRPr sz="128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5" name="Shape 75"/>
        <p:cNvGrpSpPr/>
        <p:nvPr/>
      </p:nvGrpSpPr>
      <p:grpSpPr>
        <a:xfrm>
          <a:off x="0" y="0"/>
          <a:ext cx="0" cy="0"/>
          <a:chOff x="0" y="0"/>
          <a:chExt cx="0" cy="0"/>
        </a:xfrm>
      </p:grpSpPr>
      <p:sp>
        <p:nvSpPr>
          <p:cNvPr id="76" name="Google Shape;76;p18"/>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 name="Google Shape;77;p18"/>
          <p:cNvSpPr txBox="1"/>
          <p:nvPr>
            <p:ph idx="1" type="body"/>
          </p:nvPr>
        </p:nvSpPr>
        <p:spPr>
          <a:xfrm>
            <a:off x="693739" y="5638802"/>
            <a:ext cx="4910137" cy="26563637"/>
          </a:xfrm>
          <a:prstGeom prst="rect">
            <a:avLst/>
          </a:prstGeom>
          <a:noFill/>
          <a:ln>
            <a:noFill/>
          </a:ln>
        </p:spPr>
        <p:txBody>
          <a:bodyPr anchorCtr="0" anchor="t" bIns="380325" lIns="380325" spcFirstLastPara="1" rIns="380325" wrap="square" tIns="380325">
            <a:noAutofit/>
          </a:bodyPr>
          <a:lstStyle>
            <a:lvl1pPr indent="-384365" lvl="0" marL="457200" algn="l">
              <a:lnSpc>
                <a:spcPct val="100000"/>
              </a:lnSpc>
              <a:spcBef>
                <a:spcPts val="491"/>
              </a:spcBef>
              <a:spcAft>
                <a:spcPts val="0"/>
              </a:spcAft>
              <a:buClr>
                <a:schemeClr val="dk1"/>
              </a:buClr>
              <a:buSzPts val="2453"/>
              <a:buFont typeface="Arial"/>
              <a:buChar char="•"/>
              <a:defRPr sz="2453"/>
            </a:lvl1pPr>
            <a:lvl2pPr indent="-364045" lvl="1" marL="914400" algn="l">
              <a:lnSpc>
                <a:spcPct val="100000"/>
              </a:lnSpc>
              <a:spcBef>
                <a:spcPts val="427"/>
              </a:spcBef>
              <a:spcAft>
                <a:spcPts val="0"/>
              </a:spcAft>
              <a:buClr>
                <a:schemeClr val="dk1"/>
              </a:buClr>
              <a:buSzPts val="2133"/>
              <a:buFont typeface="Arial"/>
              <a:buChar char="–"/>
              <a:defRPr sz="2133"/>
            </a:lvl2pPr>
            <a:lvl3pPr indent="-343725" lvl="2" marL="1371600" algn="l">
              <a:lnSpc>
                <a:spcPct val="100000"/>
              </a:lnSpc>
              <a:spcBef>
                <a:spcPts val="363"/>
              </a:spcBef>
              <a:spcAft>
                <a:spcPts val="0"/>
              </a:spcAft>
              <a:buClr>
                <a:schemeClr val="dk1"/>
              </a:buClr>
              <a:buSzPts val="1813"/>
              <a:buFont typeface="Arial"/>
              <a:buChar char="•"/>
              <a:defRPr sz="1812"/>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78" name="Google Shape;78;p18"/>
          <p:cNvSpPr txBox="1"/>
          <p:nvPr>
            <p:ph idx="2" type="body"/>
          </p:nvPr>
        </p:nvSpPr>
        <p:spPr>
          <a:xfrm>
            <a:off x="5756275" y="5638802"/>
            <a:ext cx="4911725" cy="26563637"/>
          </a:xfrm>
          <a:prstGeom prst="rect">
            <a:avLst/>
          </a:prstGeom>
          <a:noFill/>
          <a:ln>
            <a:noFill/>
          </a:ln>
        </p:spPr>
        <p:txBody>
          <a:bodyPr anchorCtr="0" anchor="t" bIns="380325" lIns="380325" spcFirstLastPara="1" rIns="380325" wrap="square" tIns="380325">
            <a:noAutofit/>
          </a:bodyPr>
          <a:lstStyle>
            <a:lvl1pPr indent="-384365" lvl="0" marL="457200" algn="l">
              <a:lnSpc>
                <a:spcPct val="100000"/>
              </a:lnSpc>
              <a:spcBef>
                <a:spcPts val="491"/>
              </a:spcBef>
              <a:spcAft>
                <a:spcPts val="0"/>
              </a:spcAft>
              <a:buClr>
                <a:schemeClr val="dk1"/>
              </a:buClr>
              <a:buSzPts val="2453"/>
              <a:buFont typeface="Arial"/>
              <a:buChar char="•"/>
              <a:defRPr sz="2453"/>
            </a:lvl1pPr>
            <a:lvl2pPr indent="-364045" lvl="1" marL="914400" algn="l">
              <a:lnSpc>
                <a:spcPct val="100000"/>
              </a:lnSpc>
              <a:spcBef>
                <a:spcPts val="427"/>
              </a:spcBef>
              <a:spcAft>
                <a:spcPts val="0"/>
              </a:spcAft>
              <a:buClr>
                <a:schemeClr val="dk1"/>
              </a:buClr>
              <a:buSzPts val="2133"/>
              <a:buFont typeface="Arial"/>
              <a:buChar char="–"/>
              <a:defRPr sz="2133"/>
            </a:lvl2pPr>
            <a:lvl3pPr indent="-343725" lvl="2" marL="1371600" algn="l">
              <a:lnSpc>
                <a:spcPct val="100000"/>
              </a:lnSpc>
              <a:spcBef>
                <a:spcPts val="363"/>
              </a:spcBef>
              <a:spcAft>
                <a:spcPts val="0"/>
              </a:spcAft>
              <a:buClr>
                <a:schemeClr val="dk1"/>
              </a:buClr>
              <a:buSzPts val="1813"/>
              <a:buFont typeface="Arial"/>
              <a:buChar char="•"/>
              <a:defRPr sz="1812"/>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9" name="Shape 79"/>
        <p:cNvGrpSpPr/>
        <p:nvPr/>
      </p:nvGrpSpPr>
      <p:grpSpPr>
        <a:xfrm>
          <a:off x="0" y="0"/>
          <a:ext cx="0" cy="0"/>
          <a:chOff x="0" y="0"/>
          <a:chExt cx="0" cy="0"/>
        </a:xfrm>
      </p:grpSpPr>
      <p:sp>
        <p:nvSpPr>
          <p:cNvPr id="80" name="Google Shape;80;p19"/>
          <p:cNvSpPr txBox="1"/>
          <p:nvPr>
            <p:ph type="title"/>
          </p:nvPr>
        </p:nvSpPr>
        <p:spPr>
          <a:xfrm>
            <a:off x="2193926" y="1317626"/>
            <a:ext cx="39503351" cy="548640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1" name="Google Shape;81;p19"/>
          <p:cNvSpPr txBox="1"/>
          <p:nvPr>
            <p:ph idx="1" type="body"/>
          </p:nvPr>
        </p:nvSpPr>
        <p:spPr>
          <a:xfrm>
            <a:off x="2193926" y="7369178"/>
            <a:ext cx="19392900" cy="3070226"/>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427"/>
              </a:spcBef>
              <a:spcAft>
                <a:spcPts val="0"/>
              </a:spcAft>
              <a:buClr>
                <a:schemeClr val="dk1"/>
              </a:buClr>
              <a:buSzPts val="2133"/>
              <a:buFont typeface="Arial"/>
              <a:buNone/>
              <a:defRPr b="1" sz="2133"/>
            </a:lvl1pPr>
            <a:lvl2pPr indent="-228600" lvl="1" marL="914400" algn="l">
              <a:lnSpc>
                <a:spcPct val="100000"/>
              </a:lnSpc>
              <a:spcBef>
                <a:spcPts val="363"/>
              </a:spcBef>
              <a:spcAft>
                <a:spcPts val="0"/>
              </a:spcAft>
              <a:buClr>
                <a:schemeClr val="dk1"/>
              </a:buClr>
              <a:buSzPts val="1813"/>
              <a:buFont typeface="Arial"/>
              <a:buNone/>
              <a:defRPr b="1" sz="1812"/>
            </a:lvl2pPr>
            <a:lvl3pPr indent="-228600" lvl="2" marL="1371600" algn="l">
              <a:lnSpc>
                <a:spcPct val="100000"/>
              </a:lnSpc>
              <a:spcBef>
                <a:spcPts val="320"/>
              </a:spcBef>
              <a:spcAft>
                <a:spcPts val="0"/>
              </a:spcAft>
              <a:buClr>
                <a:schemeClr val="dk1"/>
              </a:buClr>
              <a:buSzPts val="1600"/>
              <a:buFont typeface="Arial"/>
              <a:buNone/>
              <a:defRPr b="1" sz="1600"/>
            </a:lvl3pPr>
            <a:lvl4pPr indent="-228600" lvl="3" marL="1828800" algn="l">
              <a:lnSpc>
                <a:spcPct val="100000"/>
              </a:lnSpc>
              <a:spcBef>
                <a:spcPts val="277"/>
              </a:spcBef>
              <a:spcAft>
                <a:spcPts val="0"/>
              </a:spcAft>
              <a:buClr>
                <a:schemeClr val="dk1"/>
              </a:buClr>
              <a:buSzPts val="1387"/>
              <a:buFont typeface="Arial"/>
              <a:buNone/>
              <a:defRPr b="1" sz="1387"/>
            </a:lvl4pPr>
            <a:lvl5pPr indent="-228600" lvl="4" marL="2286000" algn="l">
              <a:lnSpc>
                <a:spcPct val="100000"/>
              </a:lnSpc>
              <a:spcBef>
                <a:spcPts val="277"/>
              </a:spcBef>
              <a:spcAft>
                <a:spcPts val="0"/>
              </a:spcAft>
              <a:buClr>
                <a:schemeClr val="dk1"/>
              </a:buClr>
              <a:buSzPts val="1387"/>
              <a:buFont typeface="Arial"/>
              <a:buNone/>
              <a:defRPr b="1" sz="1387"/>
            </a:lvl5pPr>
            <a:lvl6pPr indent="-228600" lvl="5" marL="2743200" algn="l">
              <a:lnSpc>
                <a:spcPct val="100000"/>
              </a:lnSpc>
              <a:spcBef>
                <a:spcPts val="277"/>
              </a:spcBef>
              <a:spcAft>
                <a:spcPts val="0"/>
              </a:spcAft>
              <a:buClr>
                <a:schemeClr val="dk1"/>
              </a:buClr>
              <a:buSzPts val="1387"/>
              <a:buFont typeface="Arial"/>
              <a:buNone/>
              <a:defRPr b="1" sz="1387"/>
            </a:lvl6pPr>
            <a:lvl7pPr indent="-228600" lvl="6" marL="3200400" algn="l">
              <a:lnSpc>
                <a:spcPct val="100000"/>
              </a:lnSpc>
              <a:spcBef>
                <a:spcPts val="277"/>
              </a:spcBef>
              <a:spcAft>
                <a:spcPts val="0"/>
              </a:spcAft>
              <a:buClr>
                <a:schemeClr val="dk1"/>
              </a:buClr>
              <a:buSzPts val="1387"/>
              <a:buFont typeface="Arial"/>
              <a:buNone/>
              <a:defRPr b="1" sz="1387"/>
            </a:lvl7pPr>
            <a:lvl8pPr indent="-228600" lvl="7" marL="3657600" algn="l">
              <a:lnSpc>
                <a:spcPct val="100000"/>
              </a:lnSpc>
              <a:spcBef>
                <a:spcPts val="277"/>
              </a:spcBef>
              <a:spcAft>
                <a:spcPts val="0"/>
              </a:spcAft>
              <a:buClr>
                <a:schemeClr val="dk1"/>
              </a:buClr>
              <a:buSzPts val="1387"/>
              <a:buFont typeface="Arial"/>
              <a:buNone/>
              <a:defRPr b="1" sz="1387"/>
            </a:lvl8pPr>
            <a:lvl9pPr indent="-228600" lvl="8" marL="4114800" algn="l">
              <a:lnSpc>
                <a:spcPct val="100000"/>
              </a:lnSpc>
              <a:spcBef>
                <a:spcPts val="277"/>
              </a:spcBef>
              <a:spcAft>
                <a:spcPts val="0"/>
              </a:spcAft>
              <a:buClr>
                <a:schemeClr val="dk1"/>
              </a:buClr>
              <a:buSzPts val="1387"/>
              <a:buFont typeface="Arial"/>
              <a:buNone/>
              <a:defRPr b="1" sz="1387"/>
            </a:lvl9pPr>
          </a:lstStyle>
          <a:p/>
        </p:txBody>
      </p:sp>
      <p:sp>
        <p:nvSpPr>
          <p:cNvPr id="82" name="Google Shape;82;p19"/>
          <p:cNvSpPr txBox="1"/>
          <p:nvPr>
            <p:ph idx="2" type="body"/>
          </p:nvPr>
        </p:nvSpPr>
        <p:spPr>
          <a:xfrm>
            <a:off x="2193926" y="10439402"/>
            <a:ext cx="19392900" cy="18965864"/>
          </a:xfrm>
          <a:prstGeom prst="rect">
            <a:avLst/>
          </a:prstGeom>
          <a:noFill/>
          <a:ln>
            <a:noFill/>
          </a:ln>
        </p:spPr>
        <p:txBody>
          <a:bodyPr anchorCtr="0" anchor="t" bIns="380325" lIns="380325" spcFirstLastPara="1" rIns="380325" wrap="square" tIns="380325">
            <a:noAutofit/>
          </a:bodyPr>
          <a:lstStyle>
            <a:lvl1pPr indent="-364045" lvl="0" marL="457200" algn="l">
              <a:lnSpc>
                <a:spcPct val="100000"/>
              </a:lnSpc>
              <a:spcBef>
                <a:spcPts val="427"/>
              </a:spcBef>
              <a:spcAft>
                <a:spcPts val="0"/>
              </a:spcAft>
              <a:buClr>
                <a:schemeClr val="dk1"/>
              </a:buClr>
              <a:buSzPts val="2133"/>
              <a:buFont typeface="Arial"/>
              <a:buChar char="•"/>
              <a:defRPr sz="2133"/>
            </a:lvl1pPr>
            <a:lvl2pPr indent="-343725" lvl="1" marL="914400" algn="l">
              <a:lnSpc>
                <a:spcPct val="100000"/>
              </a:lnSpc>
              <a:spcBef>
                <a:spcPts val="363"/>
              </a:spcBef>
              <a:spcAft>
                <a:spcPts val="0"/>
              </a:spcAft>
              <a:buClr>
                <a:schemeClr val="dk1"/>
              </a:buClr>
              <a:buSzPts val="1813"/>
              <a:buFont typeface="Arial"/>
              <a:buChar char="–"/>
              <a:defRPr sz="1812"/>
            </a:lvl2pPr>
            <a:lvl3pPr indent="-330200" lvl="2" marL="1371600" algn="l">
              <a:lnSpc>
                <a:spcPct val="100000"/>
              </a:lnSpc>
              <a:spcBef>
                <a:spcPts val="320"/>
              </a:spcBef>
              <a:spcAft>
                <a:spcPts val="0"/>
              </a:spcAft>
              <a:buClr>
                <a:schemeClr val="dk1"/>
              </a:buClr>
              <a:buSzPts val="1600"/>
              <a:buFont typeface="Arial"/>
              <a:buChar char="•"/>
              <a:defRPr sz="1600"/>
            </a:lvl3pPr>
            <a:lvl4pPr indent="-316674" lvl="3" marL="1828800" algn="l">
              <a:lnSpc>
                <a:spcPct val="100000"/>
              </a:lnSpc>
              <a:spcBef>
                <a:spcPts val="277"/>
              </a:spcBef>
              <a:spcAft>
                <a:spcPts val="0"/>
              </a:spcAft>
              <a:buClr>
                <a:schemeClr val="dk1"/>
              </a:buClr>
              <a:buSzPts val="1387"/>
              <a:buFont typeface="Arial"/>
              <a:buChar char="–"/>
              <a:defRPr sz="1387"/>
            </a:lvl4pPr>
            <a:lvl5pPr indent="-316674" lvl="4" marL="2286000" algn="l">
              <a:lnSpc>
                <a:spcPct val="100000"/>
              </a:lnSpc>
              <a:spcBef>
                <a:spcPts val="277"/>
              </a:spcBef>
              <a:spcAft>
                <a:spcPts val="0"/>
              </a:spcAft>
              <a:buClr>
                <a:schemeClr val="dk1"/>
              </a:buClr>
              <a:buSzPts val="1387"/>
              <a:buFont typeface="Arial"/>
              <a:buChar char="»"/>
              <a:defRPr sz="1387"/>
            </a:lvl5pPr>
            <a:lvl6pPr indent="-316674" lvl="5" marL="2743200" algn="l">
              <a:lnSpc>
                <a:spcPct val="100000"/>
              </a:lnSpc>
              <a:spcBef>
                <a:spcPts val="277"/>
              </a:spcBef>
              <a:spcAft>
                <a:spcPts val="0"/>
              </a:spcAft>
              <a:buClr>
                <a:schemeClr val="dk1"/>
              </a:buClr>
              <a:buSzPts val="1387"/>
              <a:buFont typeface="Arial"/>
              <a:buChar char="»"/>
              <a:defRPr sz="1387"/>
            </a:lvl6pPr>
            <a:lvl7pPr indent="-316674" lvl="6" marL="3200400" algn="l">
              <a:lnSpc>
                <a:spcPct val="100000"/>
              </a:lnSpc>
              <a:spcBef>
                <a:spcPts val="277"/>
              </a:spcBef>
              <a:spcAft>
                <a:spcPts val="0"/>
              </a:spcAft>
              <a:buClr>
                <a:schemeClr val="dk1"/>
              </a:buClr>
              <a:buSzPts val="1387"/>
              <a:buFont typeface="Arial"/>
              <a:buChar char="»"/>
              <a:defRPr sz="1387"/>
            </a:lvl7pPr>
            <a:lvl8pPr indent="-316674" lvl="7" marL="3657600" algn="l">
              <a:lnSpc>
                <a:spcPct val="100000"/>
              </a:lnSpc>
              <a:spcBef>
                <a:spcPts val="277"/>
              </a:spcBef>
              <a:spcAft>
                <a:spcPts val="0"/>
              </a:spcAft>
              <a:buClr>
                <a:schemeClr val="dk1"/>
              </a:buClr>
              <a:buSzPts val="1387"/>
              <a:buFont typeface="Arial"/>
              <a:buChar char="»"/>
              <a:defRPr sz="1387"/>
            </a:lvl8pPr>
            <a:lvl9pPr indent="-316674" lvl="8" marL="4114800" algn="l">
              <a:lnSpc>
                <a:spcPct val="100000"/>
              </a:lnSpc>
              <a:spcBef>
                <a:spcPts val="277"/>
              </a:spcBef>
              <a:spcAft>
                <a:spcPts val="0"/>
              </a:spcAft>
              <a:buClr>
                <a:schemeClr val="dk1"/>
              </a:buClr>
              <a:buSzPts val="1387"/>
              <a:buFont typeface="Arial"/>
              <a:buChar char="»"/>
              <a:defRPr sz="1387"/>
            </a:lvl9pPr>
          </a:lstStyle>
          <a:p/>
        </p:txBody>
      </p:sp>
      <p:sp>
        <p:nvSpPr>
          <p:cNvPr id="83" name="Google Shape;83;p19"/>
          <p:cNvSpPr txBox="1"/>
          <p:nvPr>
            <p:ph idx="3" type="body"/>
          </p:nvPr>
        </p:nvSpPr>
        <p:spPr>
          <a:xfrm>
            <a:off x="22296441" y="7369178"/>
            <a:ext cx="19400837" cy="3070226"/>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427"/>
              </a:spcBef>
              <a:spcAft>
                <a:spcPts val="0"/>
              </a:spcAft>
              <a:buClr>
                <a:schemeClr val="dk1"/>
              </a:buClr>
              <a:buSzPts val="2133"/>
              <a:buFont typeface="Arial"/>
              <a:buNone/>
              <a:defRPr b="1" sz="2133"/>
            </a:lvl1pPr>
            <a:lvl2pPr indent="-228600" lvl="1" marL="914400" algn="l">
              <a:lnSpc>
                <a:spcPct val="100000"/>
              </a:lnSpc>
              <a:spcBef>
                <a:spcPts val="363"/>
              </a:spcBef>
              <a:spcAft>
                <a:spcPts val="0"/>
              </a:spcAft>
              <a:buClr>
                <a:schemeClr val="dk1"/>
              </a:buClr>
              <a:buSzPts val="1813"/>
              <a:buFont typeface="Arial"/>
              <a:buNone/>
              <a:defRPr b="1" sz="1812"/>
            </a:lvl2pPr>
            <a:lvl3pPr indent="-228600" lvl="2" marL="1371600" algn="l">
              <a:lnSpc>
                <a:spcPct val="100000"/>
              </a:lnSpc>
              <a:spcBef>
                <a:spcPts val="320"/>
              </a:spcBef>
              <a:spcAft>
                <a:spcPts val="0"/>
              </a:spcAft>
              <a:buClr>
                <a:schemeClr val="dk1"/>
              </a:buClr>
              <a:buSzPts val="1600"/>
              <a:buFont typeface="Arial"/>
              <a:buNone/>
              <a:defRPr b="1" sz="1600"/>
            </a:lvl3pPr>
            <a:lvl4pPr indent="-228600" lvl="3" marL="1828800" algn="l">
              <a:lnSpc>
                <a:spcPct val="100000"/>
              </a:lnSpc>
              <a:spcBef>
                <a:spcPts val="277"/>
              </a:spcBef>
              <a:spcAft>
                <a:spcPts val="0"/>
              </a:spcAft>
              <a:buClr>
                <a:schemeClr val="dk1"/>
              </a:buClr>
              <a:buSzPts val="1387"/>
              <a:buFont typeface="Arial"/>
              <a:buNone/>
              <a:defRPr b="1" sz="1387"/>
            </a:lvl4pPr>
            <a:lvl5pPr indent="-228600" lvl="4" marL="2286000" algn="l">
              <a:lnSpc>
                <a:spcPct val="100000"/>
              </a:lnSpc>
              <a:spcBef>
                <a:spcPts val="277"/>
              </a:spcBef>
              <a:spcAft>
                <a:spcPts val="0"/>
              </a:spcAft>
              <a:buClr>
                <a:schemeClr val="dk1"/>
              </a:buClr>
              <a:buSzPts val="1387"/>
              <a:buFont typeface="Arial"/>
              <a:buNone/>
              <a:defRPr b="1" sz="1387"/>
            </a:lvl5pPr>
            <a:lvl6pPr indent="-228600" lvl="5" marL="2743200" algn="l">
              <a:lnSpc>
                <a:spcPct val="100000"/>
              </a:lnSpc>
              <a:spcBef>
                <a:spcPts val="277"/>
              </a:spcBef>
              <a:spcAft>
                <a:spcPts val="0"/>
              </a:spcAft>
              <a:buClr>
                <a:schemeClr val="dk1"/>
              </a:buClr>
              <a:buSzPts val="1387"/>
              <a:buFont typeface="Arial"/>
              <a:buNone/>
              <a:defRPr b="1" sz="1387"/>
            </a:lvl6pPr>
            <a:lvl7pPr indent="-228600" lvl="6" marL="3200400" algn="l">
              <a:lnSpc>
                <a:spcPct val="100000"/>
              </a:lnSpc>
              <a:spcBef>
                <a:spcPts val="277"/>
              </a:spcBef>
              <a:spcAft>
                <a:spcPts val="0"/>
              </a:spcAft>
              <a:buClr>
                <a:schemeClr val="dk1"/>
              </a:buClr>
              <a:buSzPts val="1387"/>
              <a:buFont typeface="Arial"/>
              <a:buNone/>
              <a:defRPr b="1" sz="1387"/>
            </a:lvl7pPr>
            <a:lvl8pPr indent="-228600" lvl="7" marL="3657600" algn="l">
              <a:lnSpc>
                <a:spcPct val="100000"/>
              </a:lnSpc>
              <a:spcBef>
                <a:spcPts val="277"/>
              </a:spcBef>
              <a:spcAft>
                <a:spcPts val="0"/>
              </a:spcAft>
              <a:buClr>
                <a:schemeClr val="dk1"/>
              </a:buClr>
              <a:buSzPts val="1387"/>
              <a:buFont typeface="Arial"/>
              <a:buNone/>
              <a:defRPr b="1" sz="1387"/>
            </a:lvl8pPr>
            <a:lvl9pPr indent="-228600" lvl="8" marL="4114800" algn="l">
              <a:lnSpc>
                <a:spcPct val="100000"/>
              </a:lnSpc>
              <a:spcBef>
                <a:spcPts val="277"/>
              </a:spcBef>
              <a:spcAft>
                <a:spcPts val="0"/>
              </a:spcAft>
              <a:buClr>
                <a:schemeClr val="dk1"/>
              </a:buClr>
              <a:buSzPts val="1387"/>
              <a:buFont typeface="Arial"/>
              <a:buNone/>
              <a:defRPr b="1" sz="1387"/>
            </a:lvl9pPr>
          </a:lstStyle>
          <a:p/>
        </p:txBody>
      </p:sp>
      <p:sp>
        <p:nvSpPr>
          <p:cNvPr id="84" name="Google Shape;84;p19"/>
          <p:cNvSpPr txBox="1"/>
          <p:nvPr>
            <p:ph idx="4" type="body"/>
          </p:nvPr>
        </p:nvSpPr>
        <p:spPr>
          <a:xfrm>
            <a:off x="22296441" y="10439402"/>
            <a:ext cx="19400837" cy="18965864"/>
          </a:xfrm>
          <a:prstGeom prst="rect">
            <a:avLst/>
          </a:prstGeom>
          <a:noFill/>
          <a:ln>
            <a:noFill/>
          </a:ln>
        </p:spPr>
        <p:txBody>
          <a:bodyPr anchorCtr="0" anchor="t" bIns="380325" lIns="380325" spcFirstLastPara="1" rIns="380325" wrap="square" tIns="380325">
            <a:noAutofit/>
          </a:bodyPr>
          <a:lstStyle>
            <a:lvl1pPr indent="-364045" lvl="0" marL="457200" algn="l">
              <a:lnSpc>
                <a:spcPct val="100000"/>
              </a:lnSpc>
              <a:spcBef>
                <a:spcPts val="427"/>
              </a:spcBef>
              <a:spcAft>
                <a:spcPts val="0"/>
              </a:spcAft>
              <a:buClr>
                <a:schemeClr val="dk1"/>
              </a:buClr>
              <a:buSzPts val="2133"/>
              <a:buFont typeface="Arial"/>
              <a:buChar char="•"/>
              <a:defRPr sz="2133"/>
            </a:lvl1pPr>
            <a:lvl2pPr indent="-343725" lvl="1" marL="914400" algn="l">
              <a:lnSpc>
                <a:spcPct val="100000"/>
              </a:lnSpc>
              <a:spcBef>
                <a:spcPts val="363"/>
              </a:spcBef>
              <a:spcAft>
                <a:spcPts val="0"/>
              </a:spcAft>
              <a:buClr>
                <a:schemeClr val="dk1"/>
              </a:buClr>
              <a:buSzPts val="1813"/>
              <a:buFont typeface="Arial"/>
              <a:buChar char="–"/>
              <a:defRPr sz="1812"/>
            </a:lvl2pPr>
            <a:lvl3pPr indent="-330200" lvl="2" marL="1371600" algn="l">
              <a:lnSpc>
                <a:spcPct val="100000"/>
              </a:lnSpc>
              <a:spcBef>
                <a:spcPts val="320"/>
              </a:spcBef>
              <a:spcAft>
                <a:spcPts val="0"/>
              </a:spcAft>
              <a:buClr>
                <a:schemeClr val="dk1"/>
              </a:buClr>
              <a:buSzPts val="1600"/>
              <a:buFont typeface="Arial"/>
              <a:buChar char="•"/>
              <a:defRPr sz="1600"/>
            </a:lvl3pPr>
            <a:lvl4pPr indent="-316674" lvl="3" marL="1828800" algn="l">
              <a:lnSpc>
                <a:spcPct val="100000"/>
              </a:lnSpc>
              <a:spcBef>
                <a:spcPts val="277"/>
              </a:spcBef>
              <a:spcAft>
                <a:spcPts val="0"/>
              </a:spcAft>
              <a:buClr>
                <a:schemeClr val="dk1"/>
              </a:buClr>
              <a:buSzPts val="1387"/>
              <a:buFont typeface="Arial"/>
              <a:buChar char="–"/>
              <a:defRPr sz="1387"/>
            </a:lvl4pPr>
            <a:lvl5pPr indent="-316674" lvl="4" marL="2286000" algn="l">
              <a:lnSpc>
                <a:spcPct val="100000"/>
              </a:lnSpc>
              <a:spcBef>
                <a:spcPts val="277"/>
              </a:spcBef>
              <a:spcAft>
                <a:spcPts val="0"/>
              </a:spcAft>
              <a:buClr>
                <a:schemeClr val="dk1"/>
              </a:buClr>
              <a:buSzPts val="1387"/>
              <a:buFont typeface="Arial"/>
              <a:buChar char="»"/>
              <a:defRPr sz="1387"/>
            </a:lvl5pPr>
            <a:lvl6pPr indent="-316674" lvl="5" marL="2743200" algn="l">
              <a:lnSpc>
                <a:spcPct val="100000"/>
              </a:lnSpc>
              <a:spcBef>
                <a:spcPts val="277"/>
              </a:spcBef>
              <a:spcAft>
                <a:spcPts val="0"/>
              </a:spcAft>
              <a:buClr>
                <a:schemeClr val="dk1"/>
              </a:buClr>
              <a:buSzPts val="1387"/>
              <a:buFont typeface="Arial"/>
              <a:buChar char="»"/>
              <a:defRPr sz="1387"/>
            </a:lvl6pPr>
            <a:lvl7pPr indent="-316674" lvl="6" marL="3200400" algn="l">
              <a:lnSpc>
                <a:spcPct val="100000"/>
              </a:lnSpc>
              <a:spcBef>
                <a:spcPts val="277"/>
              </a:spcBef>
              <a:spcAft>
                <a:spcPts val="0"/>
              </a:spcAft>
              <a:buClr>
                <a:schemeClr val="dk1"/>
              </a:buClr>
              <a:buSzPts val="1387"/>
              <a:buFont typeface="Arial"/>
              <a:buChar char="»"/>
              <a:defRPr sz="1387"/>
            </a:lvl7pPr>
            <a:lvl8pPr indent="-316674" lvl="7" marL="3657600" algn="l">
              <a:lnSpc>
                <a:spcPct val="100000"/>
              </a:lnSpc>
              <a:spcBef>
                <a:spcPts val="277"/>
              </a:spcBef>
              <a:spcAft>
                <a:spcPts val="0"/>
              </a:spcAft>
              <a:buClr>
                <a:schemeClr val="dk1"/>
              </a:buClr>
              <a:buSzPts val="1387"/>
              <a:buFont typeface="Arial"/>
              <a:buChar char="»"/>
              <a:defRPr sz="1387"/>
            </a:lvl8pPr>
            <a:lvl9pPr indent="-316674" lvl="8" marL="4114800" algn="l">
              <a:lnSpc>
                <a:spcPct val="100000"/>
              </a:lnSpc>
              <a:spcBef>
                <a:spcPts val="277"/>
              </a:spcBef>
              <a:spcAft>
                <a:spcPts val="0"/>
              </a:spcAft>
              <a:buClr>
                <a:schemeClr val="dk1"/>
              </a:buClr>
              <a:buSzPts val="1387"/>
              <a:buFont typeface="Arial"/>
              <a:buChar char="»"/>
              <a:defRPr sz="1387"/>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20"/>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7" name="Shape 8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22"/>
          <p:cNvSpPr txBox="1"/>
          <p:nvPr>
            <p:ph type="title"/>
          </p:nvPr>
        </p:nvSpPr>
        <p:spPr>
          <a:xfrm>
            <a:off x="2193926" y="1311276"/>
            <a:ext cx="14439900" cy="5576889"/>
          </a:xfrm>
          <a:prstGeom prst="rect">
            <a:avLst/>
          </a:prstGeom>
          <a:noFill/>
          <a:ln>
            <a:noFill/>
          </a:ln>
        </p:spPr>
        <p:txBody>
          <a:bodyPr anchorCtr="0" anchor="b" bIns="38000" lIns="76050" spcFirstLastPara="1" rIns="76050" wrap="square" tIns="38000">
            <a:noAutofit/>
          </a:bodyPr>
          <a:lstStyle>
            <a:lvl1pPr lvl="0" algn="l">
              <a:lnSpc>
                <a:spcPct val="100000"/>
              </a:lnSpc>
              <a:spcBef>
                <a:spcPts val="0"/>
              </a:spcBef>
              <a:spcAft>
                <a:spcPts val="0"/>
              </a:spcAft>
              <a:buSzPts val="1400"/>
              <a:buNone/>
              <a:defRPr b="1" sz="1812"/>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0" name="Google Shape;90;p22"/>
          <p:cNvSpPr txBox="1"/>
          <p:nvPr>
            <p:ph idx="1" type="body"/>
          </p:nvPr>
        </p:nvSpPr>
        <p:spPr>
          <a:xfrm>
            <a:off x="17160875" y="1311276"/>
            <a:ext cx="24536399" cy="28093989"/>
          </a:xfrm>
          <a:prstGeom prst="rect">
            <a:avLst/>
          </a:prstGeom>
          <a:noFill/>
          <a:ln>
            <a:noFill/>
          </a:ln>
        </p:spPr>
        <p:txBody>
          <a:bodyPr anchorCtr="0" anchor="t" bIns="380325" lIns="380325" spcFirstLastPara="1" rIns="380325" wrap="square" tIns="380325">
            <a:noAutofit/>
          </a:bodyPr>
          <a:lstStyle>
            <a:lvl1pPr indent="-411480" lvl="0" marL="457200" algn="l">
              <a:lnSpc>
                <a:spcPct val="100000"/>
              </a:lnSpc>
              <a:spcBef>
                <a:spcPts val="576"/>
              </a:spcBef>
              <a:spcAft>
                <a:spcPts val="0"/>
              </a:spcAft>
              <a:buClr>
                <a:schemeClr val="dk1"/>
              </a:buClr>
              <a:buSzPts val="2880"/>
              <a:buFont typeface="Arial"/>
              <a:buChar char="•"/>
              <a:defRPr sz="2880"/>
            </a:lvl1pPr>
            <a:lvl2pPr indent="-384365" lvl="1" marL="914400" algn="l">
              <a:lnSpc>
                <a:spcPct val="100000"/>
              </a:lnSpc>
              <a:spcBef>
                <a:spcPts val="491"/>
              </a:spcBef>
              <a:spcAft>
                <a:spcPts val="0"/>
              </a:spcAft>
              <a:buClr>
                <a:schemeClr val="dk1"/>
              </a:buClr>
              <a:buSzPts val="2453"/>
              <a:buFont typeface="Arial"/>
              <a:buChar char="–"/>
              <a:defRPr sz="2453"/>
            </a:lvl2pPr>
            <a:lvl3pPr indent="-364045" lvl="2" marL="1371600" algn="l">
              <a:lnSpc>
                <a:spcPct val="100000"/>
              </a:lnSpc>
              <a:spcBef>
                <a:spcPts val="427"/>
              </a:spcBef>
              <a:spcAft>
                <a:spcPts val="0"/>
              </a:spcAft>
              <a:buClr>
                <a:schemeClr val="dk1"/>
              </a:buClr>
              <a:buSzPts val="2133"/>
              <a:buFont typeface="Arial"/>
              <a:buChar char="•"/>
              <a:defRPr sz="2133"/>
            </a:lvl3pPr>
            <a:lvl4pPr indent="-343725" lvl="3" marL="1828800" algn="l">
              <a:lnSpc>
                <a:spcPct val="100000"/>
              </a:lnSpc>
              <a:spcBef>
                <a:spcPts val="363"/>
              </a:spcBef>
              <a:spcAft>
                <a:spcPts val="0"/>
              </a:spcAft>
              <a:buClr>
                <a:schemeClr val="dk1"/>
              </a:buClr>
              <a:buSzPts val="1813"/>
              <a:buFont typeface="Arial"/>
              <a:buChar char="–"/>
              <a:defRPr sz="1812"/>
            </a:lvl4pPr>
            <a:lvl5pPr indent="-343725" lvl="4" marL="2286000" algn="l">
              <a:lnSpc>
                <a:spcPct val="100000"/>
              </a:lnSpc>
              <a:spcBef>
                <a:spcPts val="363"/>
              </a:spcBef>
              <a:spcAft>
                <a:spcPts val="0"/>
              </a:spcAft>
              <a:buClr>
                <a:schemeClr val="dk1"/>
              </a:buClr>
              <a:buSzPts val="1813"/>
              <a:buFont typeface="Arial"/>
              <a:buChar char="»"/>
              <a:defRPr sz="1812"/>
            </a:lvl5pPr>
            <a:lvl6pPr indent="-343725" lvl="5" marL="2743200" algn="l">
              <a:lnSpc>
                <a:spcPct val="100000"/>
              </a:lnSpc>
              <a:spcBef>
                <a:spcPts val="363"/>
              </a:spcBef>
              <a:spcAft>
                <a:spcPts val="0"/>
              </a:spcAft>
              <a:buClr>
                <a:schemeClr val="dk1"/>
              </a:buClr>
              <a:buSzPts val="1813"/>
              <a:buFont typeface="Arial"/>
              <a:buChar char="»"/>
              <a:defRPr sz="1812"/>
            </a:lvl6pPr>
            <a:lvl7pPr indent="-343725" lvl="6" marL="3200400" algn="l">
              <a:lnSpc>
                <a:spcPct val="100000"/>
              </a:lnSpc>
              <a:spcBef>
                <a:spcPts val="363"/>
              </a:spcBef>
              <a:spcAft>
                <a:spcPts val="0"/>
              </a:spcAft>
              <a:buClr>
                <a:schemeClr val="dk1"/>
              </a:buClr>
              <a:buSzPts val="1813"/>
              <a:buFont typeface="Arial"/>
              <a:buChar char="»"/>
              <a:defRPr sz="1812"/>
            </a:lvl7pPr>
            <a:lvl8pPr indent="-343725" lvl="7" marL="3657600" algn="l">
              <a:lnSpc>
                <a:spcPct val="100000"/>
              </a:lnSpc>
              <a:spcBef>
                <a:spcPts val="363"/>
              </a:spcBef>
              <a:spcAft>
                <a:spcPts val="0"/>
              </a:spcAft>
              <a:buClr>
                <a:schemeClr val="dk1"/>
              </a:buClr>
              <a:buSzPts val="1813"/>
              <a:buFont typeface="Arial"/>
              <a:buChar char="»"/>
              <a:defRPr sz="1812"/>
            </a:lvl8pPr>
            <a:lvl9pPr indent="-343725" lvl="8" marL="4114800" algn="l">
              <a:lnSpc>
                <a:spcPct val="100000"/>
              </a:lnSpc>
              <a:spcBef>
                <a:spcPts val="363"/>
              </a:spcBef>
              <a:spcAft>
                <a:spcPts val="0"/>
              </a:spcAft>
              <a:buClr>
                <a:schemeClr val="dk1"/>
              </a:buClr>
              <a:buSzPts val="1813"/>
              <a:buFont typeface="Arial"/>
              <a:buChar char="»"/>
              <a:defRPr sz="1812"/>
            </a:lvl9pPr>
          </a:lstStyle>
          <a:p/>
        </p:txBody>
      </p:sp>
      <p:sp>
        <p:nvSpPr>
          <p:cNvPr id="91" name="Google Shape;91;p22"/>
          <p:cNvSpPr txBox="1"/>
          <p:nvPr>
            <p:ph idx="2" type="body"/>
          </p:nvPr>
        </p:nvSpPr>
        <p:spPr>
          <a:xfrm>
            <a:off x="2193926" y="6888164"/>
            <a:ext cx="14439900" cy="22517100"/>
          </a:xfrm>
          <a:prstGeom prst="rect">
            <a:avLst/>
          </a:prstGeom>
          <a:noFill/>
          <a:ln>
            <a:noFill/>
          </a:ln>
        </p:spPr>
        <p:txBody>
          <a:bodyPr anchorCtr="0" anchor="t" bIns="380325" lIns="380325" spcFirstLastPara="1" rIns="380325" wrap="square" tIns="380325">
            <a:noAutofit/>
          </a:bodyPr>
          <a:lstStyle>
            <a:lvl1pPr indent="-228600" lvl="0" marL="457200" algn="l">
              <a:lnSpc>
                <a:spcPct val="100000"/>
              </a:lnSpc>
              <a:spcBef>
                <a:spcPts val="256"/>
              </a:spcBef>
              <a:spcAft>
                <a:spcPts val="0"/>
              </a:spcAft>
              <a:buClr>
                <a:schemeClr val="dk1"/>
              </a:buClr>
              <a:buSzPts val="1280"/>
              <a:buFont typeface="Arial"/>
              <a:buNone/>
              <a:defRPr sz="1280"/>
            </a:lvl1pPr>
            <a:lvl2pPr indent="-228600" lvl="1" marL="914400" algn="l">
              <a:lnSpc>
                <a:spcPct val="100000"/>
              </a:lnSpc>
              <a:spcBef>
                <a:spcPts val="213"/>
              </a:spcBef>
              <a:spcAft>
                <a:spcPts val="0"/>
              </a:spcAft>
              <a:buClr>
                <a:schemeClr val="dk1"/>
              </a:buClr>
              <a:buSzPts val="1067"/>
              <a:buFont typeface="Arial"/>
              <a:buNone/>
              <a:defRPr sz="1067"/>
            </a:lvl2pPr>
            <a:lvl3pPr indent="-228600" lvl="2" marL="1371600" algn="l">
              <a:lnSpc>
                <a:spcPct val="100000"/>
              </a:lnSpc>
              <a:spcBef>
                <a:spcPts val="171"/>
              </a:spcBef>
              <a:spcAft>
                <a:spcPts val="0"/>
              </a:spcAft>
              <a:buClr>
                <a:schemeClr val="dk1"/>
              </a:buClr>
              <a:buSzPts val="853"/>
              <a:buFont typeface="Arial"/>
              <a:buNone/>
              <a:defRPr sz="853"/>
            </a:lvl3pPr>
            <a:lvl4pPr indent="-228600" lvl="3" marL="1828800" algn="l">
              <a:lnSpc>
                <a:spcPct val="100000"/>
              </a:lnSpc>
              <a:spcBef>
                <a:spcPts val="149"/>
              </a:spcBef>
              <a:spcAft>
                <a:spcPts val="0"/>
              </a:spcAft>
              <a:buClr>
                <a:schemeClr val="dk1"/>
              </a:buClr>
              <a:buSzPts val="747"/>
              <a:buFont typeface="Arial"/>
              <a:buNone/>
              <a:defRPr sz="747"/>
            </a:lvl4pPr>
            <a:lvl5pPr indent="-228600" lvl="4" marL="2286000" algn="l">
              <a:lnSpc>
                <a:spcPct val="100000"/>
              </a:lnSpc>
              <a:spcBef>
                <a:spcPts val="149"/>
              </a:spcBef>
              <a:spcAft>
                <a:spcPts val="0"/>
              </a:spcAft>
              <a:buClr>
                <a:schemeClr val="dk1"/>
              </a:buClr>
              <a:buSzPts val="747"/>
              <a:buFont typeface="Arial"/>
              <a:buNone/>
              <a:defRPr sz="747"/>
            </a:lvl5pPr>
            <a:lvl6pPr indent="-228600" lvl="5" marL="2743200" algn="l">
              <a:lnSpc>
                <a:spcPct val="100000"/>
              </a:lnSpc>
              <a:spcBef>
                <a:spcPts val="149"/>
              </a:spcBef>
              <a:spcAft>
                <a:spcPts val="0"/>
              </a:spcAft>
              <a:buClr>
                <a:schemeClr val="dk1"/>
              </a:buClr>
              <a:buSzPts val="747"/>
              <a:buFont typeface="Arial"/>
              <a:buNone/>
              <a:defRPr sz="747"/>
            </a:lvl6pPr>
            <a:lvl7pPr indent="-228600" lvl="6" marL="3200400" algn="l">
              <a:lnSpc>
                <a:spcPct val="100000"/>
              </a:lnSpc>
              <a:spcBef>
                <a:spcPts val="149"/>
              </a:spcBef>
              <a:spcAft>
                <a:spcPts val="0"/>
              </a:spcAft>
              <a:buClr>
                <a:schemeClr val="dk1"/>
              </a:buClr>
              <a:buSzPts val="747"/>
              <a:buFont typeface="Arial"/>
              <a:buNone/>
              <a:defRPr sz="747"/>
            </a:lvl7pPr>
            <a:lvl8pPr indent="-228600" lvl="7" marL="3657600" algn="l">
              <a:lnSpc>
                <a:spcPct val="100000"/>
              </a:lnSpc>
              <a:spcBef>
                <a:spcPts val="149"/>
              </a:spcBef>
              <a:spcAft>
                <a:spcPts val="0"/>
              </a:spcAft>
              <a:buClr>
                <a:schemeClr val="dk1"/>
              </a:buClr>
              <a:buSzPts val="747"/>
              <a:buFont typeface="Arial"/>
              <a:buNone/>
              <a:defRPr sz="747"/>
            </a:lvl8pPr>
            <a:lvl9pPr indent="-228600" lvl="8" marL="4114800" algn="l">
              <a:lnSpc>
                <a:spcPct val="100000"/>
              </a:lnSpc>
              <a:spcBef>
                <a:spcPts val="149"/>
              </a:spcBef>
              <a:spcAft>
                <a:spcPts val="0"/>
              </a:spcAft>
              <a:buClr>
                <a:schemeClr val="dk1"/>
              </a:buClr>
              <a:buSzPts val="747"/>
              <a:buFont typeface="Arial"/>
              <a:buNone/>
              <a:defRPr sz="747"/>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4"/>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4"/>
          <p:cNvSpPr txBox="1"/>
          <p:nvPr>
            <p:ph idx="1" type="body"/>
          </p:nvPr>
        </p:nvSpPr>
        <p:spPr>
          <a:xfrm>
            <a:off x="693421" y="5638800"/>
            <a:ext cx="9974580" cy="26563319"/>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2" name="Shape 92"/>
        <p:cNvGrpSpPr/>
        <p:nvPr/>
      </p:nvGrpSpPr>
      <p:grpSpPr>
        <a:xfrm>
          <a:off x="0" y="0"/>
          <a:ext cx="0" cy="0"/>
          <a:chOff x="0" y="0"/>
          <a:chExt cx="0" cy="0"/>
        </a:xfrm>
      </p:grpSpPr>
      <p:sp>
        <p:nvSpPr>
          <p:cNvPr id="93" name="Google Shape;93;p23"/>
          <p:cNvSpPr txBox="1"/>
          <p:nvPr>
            <p:ph type="title"/>
          </p:nvPr>
        </p:nvSpPr>
        <p:spPr>
          <a:xfrm>
            <a:off x="8602664" y="23042566"/>
            <a:ext cx="26335038" cy="2720975"/>
          </a:xfrm>
          <a:prstGeom prst="rect">
            <a:avLst/>
          </a:prstGeom>
          <a:noFill/>
          <a:ln>
            <a:noFill/>
          </a:ln>
        </p:spPr>
        <p:txBody>
          <a:bodyPr anchorCtr="0" anchor="b" bIns="38000" lIns="76050" spcFirstLastPara="1" rIns="76050" wrap="square" tIns="38000">
            <a:noAutofit/>
          </a:bodyPr>
          <a:lstStyle>
            <a:lvl1pPr lvl="0" algn="l">
              <a:lnSpc>
                <a:spcPct val="100000"/>
              </a:lnSpc>
              <a:spcBef>
                <a:spcPts val="0"/>
              </a:spcBef>
              <a:spcAft>
                <a:spcPts val="0"/>
              </a:spcAft>
              <a:buSzPts val="1400"/>
              <a:buNone/>
              <a:defRPr b="1" sz="1812"/>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4" name="Google Shape;94;p23"/>
          <p:cNvSpPr/>
          <p:nvPr>
            <p:ph idx="2" type="pic"/>
          </p:nvPr>
        </p:nvSpPr>
        <p:spPr>
          <a:xfrm>
            <a:off x="8602664" y="2941640"/>
            <a:ext cx="26335038" cy="19750088"/>
          </a:xfrm>
          <a:prstGeom prst="rect">
            <a:avLst/>
          </a:prstGeom>
          <a:noFill/>
          <a:ln>
            <a:noFill/>
          </a:ln>
        </p:spPr>
      </p:sp>
      <p:sp>
        <p:nvSpPr>
          <p:cNvPr id="95" name="Google Shape;95;p23"/>
          <p:cNvSpPr txBox="1"/>
          <p:nvPr>
            <p:ph idx="1" type="body"/>
          </p:nvPr>
        </p:nvSpPr>
        <p:spPr>
          <a:xfrm>
            <a:off x="8602664" y="25763541"/>
            <a:ext cx="26335038" cy="3862388"/>
          </a:xfrm>
          <a:prstGeom prst="rect">
            <a:avLst/>
          </a:prstGeom>
          <a:noFill/>
          <a:ln>
            <a:noFill/>
          </a:ln>
        </p:spPr>
        <p:txBody>
          <a:bodyPr anchorCtr="0" anchor="t" bIns="380325" lIns="380325" spcFirstLastPara="1" rIns="380325" wrap="square" tIns="380325">
            <a:noAutofit/>
          </a:bodyPr>
          <a:lstStyle>
            <a:lvl1pPr indent="-228600" lvl="0" marL="457200" algn="l">
              <a:lnSpc>
                <a:spcPct val="100000"/>
              </a:lnSpc>
              <a:spcBef>
                <a:spcPts val="256"/>
              </a:spcBef>
              <a:spcAft>
                <a:spcPts val="0"/>
              </a:spcAft>
              <a:buClr>
                <a:schemeClr val="dk1"/>
              </a:buClr>
              <a:buSzPts val="1280"/>
              <a:buFont typeface="Arial"/>
              <a:buNone/>
              <a:defRPr sz="1280"/>
            </a:lvl1pPr>
            <a:lvl2pPr indent="-228600" lvl="1" marL="914400" algn="l">
              <a:lnSpc>
                <a:spcPct val="100000"/>
              </a:lnSpc>
              <a:spcBef>
                <a:spcPts val="213"/>
              </a:spcBef>
              <a:spcAft>
                <a:spcPts val="0"/>
              </a:spcAft>
              <a:buClr>
                <a:schemeClr val="dk1"/>
              </a:buClr>
              <a:buSzPts val="1067"/>
              <a:buFont typeface="Arial"/>
              <a:buNone/>
              <a:defRPr sz="1067"/>
            </a:lvl2pPr>
            <a:lvl3pPr indent="-228600" lvl="2" marL="1371600" algn="l">
              <a:lnSpc>
                <a:spcPct val="100000"/>
              </a:lnSpc>
              <a:spcBef>
                <a:spcPts val="171"/>
              </a:spcBef>
              <a:spcAft>
                <a:spcPts val="0"/>
              </a:spcAft>
              <a:buClr>
                <a:schemeClr val="dk1"/>
              </a:buClr>
              <a:buSzPts val="853"/>
              <a:buFont typeface="Arial"/>
              <a:buNone/>
              <a:defRPr sz="853"/>
            </a:lvl3pPr>
            <a:lvl4pPr indent="-228600" lvl="3" marL="1828800" algn="l">
              <a:lnSpc>
                <a:spcPct val="100000"/>
              </a:lnSpc>
              <a:spcBef>
                <a:spcPts val="149"/>
              </a:spcBef>
              <a:spcAft>
                <a:spcPts val="0"/>
              </a:spcAft>
              <a:buClr>
                <a:schemeClr val="dk1"/>
              </a:buClr>
              <a:buSzPts val="747"/>
              <a:buFont typeface="Arial"/>
              <a:buNone/>
              <a:defRPr sz="747"/>
            </a:lvl4pPr>
            <a:lvl5pPr indent="-228600" lvl="4" marL="2286000" algn="l">
              <a:lnSpc>
                <a:spcPct val="100000"/>
              </a:lnSpc>
              <a:spcBef>
                <a:spcPts val="149"/>
              </a:spcBef>
              <a:spcAft>
                <a:spcPts val="0"/>
              </a:spcAft>
              <a:buClr>
                <a:schemeClr val="dk1"/>
              </a:buClr>
              <a:buSzPts val="747"/>
              <a:buFont typeface="Arial"/>
              <a:buNone/>
              <a:defRPr sz="747"/>
            </a:lvl5pPr>
            <a:lvl6pPr indent="-228600" lvl="5" marL="2743200" algn="l">
              <a:lnSpc>
                <a:spcPct val="100000"/>
              </a:lnSpc>
              <a:spcBef>
                <a:spcPts val="149"/>
              </a:spcBef>
              <a:spcAft>
                <a:spcPts val="0"/>
              </a:spcAft>
              <a:buClr>
                <a:schemeClr val="dk1"/>
              </a:buClr>
              <a:buSzPts val="747"/>
              <a:buFont typeface="Arial"/>
              <a:buNone/>
              <a:defRPr sz="747"/>
            </a:lvl6pPr>
            <a:lvl7pPr indent="-228600" lvl="6" marL="3200400" algn="l">
              <a:lnSpc>
                <a:spcPct val="100000"/>
              </a:lnSpc>
              <a:spcBef>
                <a:spcPts val="149"/>
              </a:spcBef>
              <a:spcAft>
                <a:spcPts val="0"/>
              </a:spcAft>
              <a:buClr>
                <a:schemeClr val="dk1"/>
              </a:buClr>
              <a:buSzPts val="747"/>
              <a:buFont typeface="Arial"/>
              <a:buNone/>
              <a:defRPr sz="747"/>
            </a:lvl7pPr>
            <a:lvl8pPr indent="-228600" lvl="7" marL="3657600" algn="l">
              <a:lnSpc>
                <a:spcPct val="100000"/>
              </a:lnSpc>
              <a:spcBef>
                <a:spcPts val="149"/>
              </a:spcBef>
              <a:spcAft>
                <a:spcPts val="0"/>
              </a:spcAft>
              <a:buClr>
                <a:schemeClr val="dk1"/>
              </a:buClr>
              <a:buSzPts val="747"/>
              <a:buFont typeface="Arial"/>
              <a:buNone/>
              <a:defRPr sz="747"/>
            </a:lvl8pPr>
            <a:lvl9pPr indent="-228600" lvl="8" marL="4114800" algn="l">
              <a:lnSpc>
                <a:spcPct val="100000"/>
              </a:lnSpc>
              <a:spcBef>
                <a:spcPts val="149"/>
              </a:spcBef>
              <a:spcAft>
                <a:spcPts val="0"/>
              </a:spcAft>
              <a:buClr>
                <a:schemeClr val="dk1"/>
              </a:buClr>
              <a:buSzPts val="747"/>
              <a:buFont typeface="Arial"/>
              <a:buNone/>
              <a:defRPr sz="747"/>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6" name="Shape 96"/>
        <p:cNvGrpSpPr/>
        <p:nvPr/>
      </p:nvGrpSpPr>
      <p:grpSpPr>
        <a:xfrm>
          <a:off x="0" y="0"/>
          <a:ext cx="0" cy="0"/>
          <a:chOff x="0" y="0"/>
          <a:chExt cx="0" cy="0"/>
        </a:xfrm>
      </p:grpSpPr>
      <p:sp>
        <p:nvSpPr>
          <p:cNvPr id="97" name="Google Shape;97;p24"/>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8" name="Google Shape;98;p24"/>
          <p:cNvSpPr txBox="1"/>
          <p:nvPr>
            <p:ph idx="1" type="body"/>
          </p:nvPr>
        </p:nvSpPr>
        <p:spPr>
          <a:xfrm rot="5400000">
            <a:off x="-7600949" y="13933169"/>
            <a:ext cx="26563319" cy="9974580"/>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9" name="Shape 99"/>
        <p:cNvGrpSpPr/>
        <p:nvPr/>
      </p:nvGrpSpPr>
      <p:grpSpPr>
        <a:xfrm>
          <a:off x="0" y="0"/>
          <a:ext cx="0" cy="0"/>
          <a:chOff x="0" y="0"/>
          <a:chExt cx="0" cy="0"/>
        </a:xfrm>
      </p:grpSpPr>
      <p:sp>
        <p:nvSpPr>
          <p:cNvPr id="100" name="Google Shape;100;p25"/>
          <p:cNvSpPr txBox="1"/>
          <p:nvPr>
            <p:ph type="title"/>
          </p:nvPr>
        </p:nvSpPr>
        <p:spPr>
          <a:xfrm rot="5400000">
            <a:off x="22146421" y="11464133"/>
            <a:ext cx="30929263" cy="10547351"/>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1" name="Google Shape;101;p25"/>
          <p:cNvSpPr txBox="1"/>
          <p:nvPr>
            <p:ph idx="1" type="body"/>
          </p:nvPr>
        </p:nvSpPr>
        <p:spPr>
          <a:xfrm rot="5400000">
            <a:off x="974727" y="992189"/>
            <a:ext cx="30929263" cy="31491240"/>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0" name="Shape 110"/>
        <p:cNvGrpSpPr/>
        <p:nvPr/>
      </p:nvGrpSpPr>
      <p:grpSpPr>
        <a:xfrm>
          <a:off x="0" y="0"/>
          <a:ext cx="0" cy="0"/>
          <a:chOff x="0" y="0"/>
          <a:chExt cx="0" cy="0"/>
        </a:xfrm>
      </p:grpSpPr>
      <p:sp>
        <p:nvSpPr>
          <p:cNvPr id="111" name="Google Shape;111;p27"/>
          <p:cNvSpPr txBox="1"/>
          <p:nvPr>
            <p:ph type="ctrTitle"/>
          </p:nvPr>
        </p:nvSpPr>
        <p:spPr>
          <a:xfrm>
            <a:off x="3292477" y="10226676"/>
            <a:ext cx="37306252" cy="7054851"/>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2" name="Google Shape;112;p27"/>
          <p:cNvSpPr txBox="1"/>
          <p:nvPr>
            <p:ph idx="1" type="subTitle"/>
          </p:nvPr>
        </p:nvSpPr>
        <p:spPr>
          <a:xfrm>
            <a:off x="6583365" y="18653127"/>
            <a:ext cx="30724474" cy="8413749"/>
          </a:xfrm>
          <a:prstGeom prst="rect">
            <a:avLst/>
          </a:prstGeom>
          <a:noFill/>
          <a:ln>
            <a:noFill/>
          </a:ln>
        </p:spPr>
        <p:txBody>
          <a:bodyPr anchorCtr="0" anchor="t" bIns="380325" lIns="380325" spcFirstLastPara="1" rIns="380325" wrap="square" tIns="380325">
            <a:noAutofit/>
          </a:bodyPr>
          <a:lstStyle>
            <a:lvl1pPr lvl="0" algn="ctr">
              <a:lnSpc>
                <a:spcPct val="100000"/>
              </a:lnSpc>
              <a:spcBef>
                <a:spcPts val="512"/>
              </a:spcBef>
              <a:spcAft>
                <a:spcPts val="0"/>
              </a:spcAft>
              <a:buClr>
                <a:schemeClr val="dk1"/>
              </a:buClr>
              <a:buSzPts val="2560"/>
              <a:buFont typeface="Arial"/>
              <a:buNone/>
              <a:defRPr/>
            </a:lvl1pPr>
            <a:lvl2pPr lvl="1" algn="ctr">
              <a:lnSpc>
                <a:spcPct val="100000"/>
              </a:lnSpc>
              <a:spcBef>
                <a:spcPts val="512"/>
              </a:spcBef>
              <a:spcAft>
                <a:spcPts val="0"/>
              </a:spcAft>
              <a:buClr>
                <a:schemeClr val="dk1"/>
              </a:buClr>
              <a:buSzPts val="2560"/>
              <a:buFont typeface="Arial"/>
              <a:buNone/>
              <a:defRPr/>
            </a:lvl2pPr>
            <a:lvl3pPr lvl="2" algn="ctr">
              <a:lnSpc>
                <a:spcPct val="100000"/>
              </a:lnSpc>
              <a:spcBef>
                <a:spcPts val="427"/>
              </a:spcBef>
              <a:spcAft>
                <a:spcPts val="0"/>
              </a:spcAft>
              <a:buClr>
                <a:schemeClr val="dk1"/>
              </a:buClr>
              <a:buSzPts val="2133"/>
              <a:buFont typeface="Arial"/>
              <a:buNone/>
              <a:defRPr/>
            </a:lvl3pPr>
            <a:lvl4pPr lvl="3" algn="ctr">
              <a:lnSpc>
                <a:spcPct val="100000"/>
              </a:lnSpc>
              <a:spcBef>
                <a:spcPts val="341"/>
              </a:spcBef>
              <a:spcAft>
                <a:spcPts val="0"/>
              </a:spcAft>
              <a:buClr>
                <a:schemeClr val="dk1"/>
              </a:buClr>
              <a:buSzPts val="1707"/>
              <a:buFont typeface="Arial"/>
              <a:buNone/>
              <a:defRPr/>
            </a:lvl4pPr>
            <a:lvl5pPr lvl="4" algn="ctr">
              <a:lnSpc>
                <a:spcPct val="100000"/>
              </a:lnSpc>
              <a:spcBef>
                <a:spcPts val="341"/>
              </a:spcBef>
              <a:spcAft>
                <a:spcPts val="0"/>
              </a:spcAft>
              <a:buClr>
                <a:schemeClr val="dk1"/>
              </a:buClr>
              <a:buSzPts val="1707"/>
              <a:buFont typeface="Arial"/>
              <a:buNone/>
              <a:defRPr/>
            </a:lvl5pPr>
            <a:lvl6pPr lvl="5" algn="ctr">
              <a:lnSpc>
                <a:spcPct val="100000"/>
              </a:lnSpc>
              <a:spcBef>
                <a:spcPts val="341"/>
              </a:spcBef>
              <a:spcAft>
                <a:spcPts val="0"/>
              </a:spcAft>
              <a:buClr>
                <a:schemeClr val="dk1"/>
              </a:buClr>
              <a:buSzPts val="1707"/>
              <a:buFont typeface="Arial"/>
              <a:buNone/>
              <a:defRPr/>
            </a:lvl6pPr>
            <a:lvl7pPr lvl="6" algn="ctr">
              <a:lnSpc>
                <a:spcPct val="100000"/>
              </a:lnSpc>
              <a:spcBef>
                <a:spcPts val="341"/>
              </a:spcBef>
              <a:spcAft>
                <a:spcPts val="0"/>
              </a:spcAft>
              <a:buClr>
                <a:schemeClr val="dk1"/>
              </a:buClr>
              <a:buSzPts val="1707"/>
              <a:buFont typeface="Arial"/>
              <a:buNone/>
              <a:defRPr/>
            </a:lvl7pPr>
            <a:lvl8pPr lvl="7" algn="ctr">
              <a:lnSpc>
                <a:spcPct val="100000"/>
              </a:lnSpc>
              <a:spcBef>
                <a:spcPts val="341"/>
              </a:spcBef>
              <a:spcAft>
                <a:spcPts val="0"/>
              </a:spcAft>
              <a:buClr>
                <a:schemeClr val="dk1"/>
              </a:buClr>
              <a:buSzPts val="1707"/>
              <a:buFont typeface="Arial"/>
              <a:buNone/>
              <a:defRPr/>
            </a:lvl8pPr>
            <a:lvl9pPr lvl="8" algn="ctr">
              <a:lnSpc>
                <a:spcPct val="100000"/>
              </a:lnSpc>
              <a:spcBef>
                <a:spcPts val="341"/>
              </a:spcBef>
              <a:spcAft>
                <a:spcPts val="0"/>
              </a:spcAft>
              <a:buClr>
                <a:schemeClr val="dk1"/>
              </a:buClr>
              <a:buSzPts val="1707"/>
              <a:buFont typeface="Arial"/>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3" name="Shape 113"/>
        <p:cNvGrpSpPr/>
        <p:nvPr/>
      </p:nvGrpSpPr>
      <p:grpSpPr>
        <a:xfrm>
          <a:off x="0" y="0"/>
          <a:ext cx="0" cy="0"/>
          <a:chOff x="0" y="0"/>
          <a:chExt cx="0" cy="0"/>
        </a:xfrm>
      </p:grpSpPr>
      <p:sp>
        <p:nvSpPr>
          <p:cNvPr id="114" name="Google Shape;114;p28"/>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5" name="Google Shape;115;p28"/>
          <p:cNvSpPr txBox="1"/>
          <p:nvPr>
            <p:ph idx="1" type="body"/>
          </p:nvPr>
        </p:nvSpPr>
        <p:spPr>
          <a:xfrm>
            <a:off x="693421" y="5638800"/>
            <a:ext cx="42191940" cy="26563319"/>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6" name="Shape 116"/>
        <p:cNvGrpSpPr/>
        <p:nvPr/>
      </p:nvGrpSpPr>
      <p:grpSpPr>
        <a:xfrm>
          <a:off x="0" y="0"/>
          <a:ext cx="0" cy="0"/>
          <a:chOff x="0" y="0"/>
          <a:chExt cx="0" cy="0"/>
        </a:xfrm>
      </p:grpSpPr>
      <p:sp>
        <p:nvSpPr>
          <p:cNvPr id="117" name="Google Shape;117;p29"/>
          <p:cNvSpPr txBox="1"/>
          <p:nvPr>
            <p:ph type="title"/>
          </p:nvPr>
        </p:nvSpPr>
        <p:spPr>
          <a:xfrm>
            <a:off x="3467103" y="21153441"/>
            <a:ext cx="37307839" cy="6537326"/>
          </a:xfrm>
          <a:prstGeom prst="rect">
            <a:avLst/>
          </a:prstGeom>
          <a:noFill/>
          <a:ln>
            <a:noFill/>
          </a:ln>
        </p:spPr>
        <p:txBody>
          <a:bodyPr anchorCtr="0" anchor="t" bIns="38000" lIns="76050" spcFirstLastPara="1" rIns="76050" wrap="square" tIns="38000">
            <a:noAutofit/>
          </a:bodyPr>
          <a:lstStyle>
            <a:lvl1pPr lvl="0" algn="l">
              <a:lnSpc>
                <a:spcPct val="100000"/>
              </a:lnSpc>
              <a:spcBef>
                <a:spcPts val="0"/>
              </a:spcBef>
              <a:spcAft>
                <a:spcPts val="0"/>
              </a:spcAft>
              <a:buSzPts val="1400"/>
              <a:buNone/>
              <a:defRPr b="1" sz="352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8" name="Google Shape;118;p29"/>
          <p:cNvSpPr txBox="1"/>
          <p:nvPr>
            <p:ph idx="1" type="body"/>
          </p:nvPr>
        </p:nvSpPr>
        <p:spPr>
          <a:xfrm>
            <a:off x="3467103" y="13952538"/>
            <a:ext cx="37307839" cy="7200900"/>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363"/>
              </a:spcBef>
              <a:spcAft>
                <a:spcPts val="0"/>
              </a:spcAft>
              <a:buClr>
                <a:schemeClr val="dk1"/>
              </a:buClr>
              <a:buSzPts val="1813"/>
              <a:buFont typeface="Arial"/>
              <a:buNone/>
              <a:defRPr sz="1812"/>
            </a:lvl1pPr>
            <a:lvl2pPr indent="-228600" lvl="1" marL="914400" algn="l">
              <a:lnSpc>
                <a:spcPct val="100000"/>
              </a:lnSpc>
              <a:spcBef>
                <a:spcPts val="320"/>
              </a:spcBef>
              <a:spcAft>
                <a:spcPts val="0"/>
              </a:spcAft>
              <a:buClr>
                <a:schemeClr val="dk1"/>
              </a:buClr>
              <a:buSzPts val="1600"/>
              <a:buFont typeface="Arial"/>
              <a:buNone/>
              <a:defRPr sz="1600"/>
            </a:lvl2pPr>
            <a:lvl3pPr indent="-228600" lvl="2" marL="1371600" algn="l">
              <a:lnSpc>
                <a:spcPct val="100000"/>
              </a:lnSpc>
              <a:spcBef>
                <a:spcPts val="277"/>
              </a:spcBef>
              <a:spcAft>
                <a:spcPts val="0"/>
              </a:spcAft>
              <a:buClr>
                <a:schemeClr val="dk1"/>
              </a:buClr>
              <a:buSzPts val="1387"/>
              <a:buFont typeface="Arial"/>
              <a:buNone/>
              <a:defRPr sz="1387"/>
            </a:lvl3pPr>
            <a:lvl4pPr indent="-228600" lvl="3" marL="1828800" algn="l">
              <a:lnSpc>
                <a:spcPct val="100000"/>
              </a:lnSpc>
              <a:spcBef>
                <a:spcPts val="256"/>
              </a:spcBef>
              <a:spcAft>
                <a:spcPts val="0"/>
              </a:spcAft>
              <a:buClr>
                <a:schemeClr val="dk1"/>
              </a:buClr>
              <a:buSzPts val="1280"/>
              <a:buFont typeface="Arial"/>
              <a:buNone/>
              <a:defRPr sz="1280"/>
            </a:lvl4pPr>
            <a:lvl5pPr indent="-228600" lvl="4" marL="2286000" algn="l">
              <a:lnSpc>
                <a:spcPct val="100000"/>
              </a:lnSpc>
              <a:spcBef>
                <a:spcPts val="256"/>
              </a:spcBef>
              <a:spcAft>
                <a:spcPts val="0"/>
              </a:spcAft>
              <a:buClr>
                <a:schemeClr val="dk1"/>
              </a:buClr>
              <a:buSzPts val="1280"/>
              <a:buFont typeface="Arial"/>
              <a:buNone/>
              <a:defRPr sz="1280"/>
            </a:lvl5pPr>
            <a:lvl6pPr indent="-228600" lvl="5" marL="2743200" algn="l">
              <a:lnSpc>
                <a:spcPct val="100000"/>
              </a:lnSpc>
              <a:spcBef>
                <a:spcPts val="256"/>
              </a:spcBef>
              <a:spcAft>
                <a:spcPts val="0"/>
              </a:spcAft>
              <a:buClr>
                <a:schemeClr val="dk1"/>
              </a:buClr>
              <a:buSzPts val="1280"/>
              <a:buFont typeface="Arial"/>
              <a:buNone/>
              <a:defRPr sz="1280"/>
            </a:lvl6pPr>
            <a:lvl7pPr indent="-228600" lvl="6" marL="3200400" algn="l">
              <a:lnSpc>
                <a:spcPct val="100000"/>
              </a:lnSpc>
              <a:spcBef>
                <a:spcPts val="256"/>
              </a:spcBef>
              <a:spcAft>
                <a:spcPts val="0"/>
              </a:spcAft>
              <a:buClr>
                <a:schemeClr val="dk1"/>
              </a:buClr>
              <a:buSzPts val="1280"/>
              <a:buFont typeface="Arial"/>
              <a:buNone/>
              <a:defRPr sz="1280"/>
            </a:lvl7pPr>
            <a:lvl8pPr indent="-228600" lvl="7" marL="3657600" algn="l">
              <a:lnSpc>
                <a:spcPct val="100000"/>
              </a:lnSpc>
              <a:spcBef>
                <a:spcPts val="256"/>
              </a:spcBef>
              <a:spcAft>
                <a:spcPts val="0"/>
              </a:spcAft>
              <a:buClr>
                <a:schemeClr val="dk1"/>
              </a:buClr>
              <a:buSzPts val="1280"/>
              <a:buFont typeface="Arial"/>
              <a:buNone/>
              <a:defRPr sz="1280"/>
            </a:lvl8pPr>
            <a:lvl9pPr indent="-228600" lvl="8" marL="4114800" algn="l">
              <a:lnSpc>
                <a:spcPct val="100000"/>
              </a:lnSpc>
              <a:spcBef>
                <a:spcPts val="256"/>
              </a:spcBef>
              <a:spcAft>
                <a:spcPts val="0"/>
              </a:spcAft>
              <a:buClr>
                <a:schemeClr val="dk1"/>
              </a:buClr>
              <a:buSzPts val="1280"/>
              <a:buFont typeface="Arial"/>
              <a:buNone/>
              <a:defRPr sz="128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9" name="Shape 119"/>
        <p:cNvGrpSpPr/>
        <p:nvPr/>
      </p:nvGrpSpPr>
      <p:grpSpPr>
        <a:xfrm>
          <a:off x="0" y="0"/>
          <a:ext cx="0" cy="0"/>
          <a:chOff x="0" y="0"/>
          <a:chExt cx="0" cy="0"/>
        </a:xfrm>
      </p:grpSpPr>
      <p:sp>
        <p:nvSpPr>
          <p:cNvPr id="120" name="Google Shape;120;p30"/>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1" name="Google Shape;121;p30"/>
          <p:cNvSpPr txBox="1"/>
          <p:nvPr>
            <p:ph idx="1" type="body"/>
          </p:nvPr>
        </p:nvSpPr>
        <p:spPr>
          <a:xfrm>
            <a:off x="693742" y="5638802"/>
            <a:ext cx="21018499" cy="26563637"/>
          </a:xfrm>
          <a:prstGeom prst="rect">
            <a:avLst/>
          </a:prstGeom>
          <a:noFill/>
          <a:ln>
            <a:noFill/>
          </a:ln>
        </p:spPr>
        <p:txBody>
          <a:bodyPr anchorCtr="0" anchor="t" bIns="380325" lIns="380325" spcFirstLastPara="1" rIns="380325" wrap="square" tIns="380325">
            <a:noAutofit/>
          </a:bodyPr>
          <a:lstStyle>
            <a:lvl1pPr indent="-384365" lvl="0" marL="457200" algn="l">
              <a:lnSpc>
                <a:spcPct val="100000"/>
              </a:lnSpc>
              <a:spcBef>
                <a:spcPts val="491"/>
              </a:spcBef>
              <a:spcAft>
                <a:spcPts val="0"/>
              </a:spcAft>
              <a:buClr>
                <a:schemeClr val="dk1"/>
              </a:buClr>
              <a:buSzPts val="2453"/>
              <a:buFont typeface="Arial"/>
              <a:buChar char="•"/>
              <a:defRPr sz="2453"/>
            </a:lvl1pPr>
            <a:lvl2pPr indent="-364045" lvl="1" marL="914400" algn="l">
              <a:lnSpc>
                <a:spcPct val="100000"/>
              </a:lnSpc>
              <a:spcBef>
                <a:spcPts val="427"/>
              </a:spcBef>
              <a:spcAft>
                <a:spcPts val="0"/>
              </a:spcAft>
              <a:buClr>
                <a:schemeClr val="dk1"/>
              </a:buClr>
              <a:buSzPts val="2133"/>
              <a:buFont typeface="Arial"/>
              <a:buChar char="–"/>
              <a:defRPr sz="2133"/>
            </a:lvl2pPr>
            <a:lvl3pPr indent="-343725" lvl="2" marL="1371600" algn="l">
              <a:lnSpc>
                <a:spcPct val="100000"/>
              </a:lnSpc>
              <a:spcBef>
                <a:spcPts val="363"/>
              </a:spcBef>
              <a:spcAft>
                <a:spcPts val="0"/>
              </a:spcAft>
              <a:buClr>
                <a:schemeClr val="dk1"/>
              </a:buClr>
              <a:buSzPts val="1813"/>
              <a:buFont typeface="Arial"/>
              <a:buChar char="•"/>
              <a:defRPr sz="1812"/>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122" name="Google Shape;122;p30"/>
          <p:cNvSpPr txBox="1"/>
          <p:nvPr>
            <p:ph idx="2" type="body"/>
          </p:nvPr>
        </p:nvSpPr>
        <p:spPr>
          <a:xfrm>
            <a:off x="21864641" y="5638802"/>
            <a:ext cx="21020087" cy="26563637"/>
          </a:xfrm>
          <a:prstGeom prst="rect">
            <a:avLst/>
          </a:prstGeom>
          <a:noFill/>
          <a:ln>
            <a:noFill/>
          </a:ln>
        </p:spPr>
        <p:txBody>
          <a:bodyPr anchorCtr="0" anchor="t" bIns="380325" lIns="380325" spcFirstLastPara="1" rIns="380325" wrap="square" tIns="380325">
            <a:noAutofit/>
          </a:bodyPr>
          <a:lstStyle>
            <a:lvl1pPr indent="-384365" lvl="0" marL="457200" algn="l">
              <a:lnSpc>
                <a:spcPct val="100000"/>
              </a:lnSpc>
              <a:spcBef>
                <a:spcPts val="491"/>
              </a:spcBef>
              <a:spcAft>
                <a:spcPts val="0"/>
              </a:spcAft>
              <a:buClr>
                <a:schemeClr val="dk1"/>
              </a:buClr>
              <a:buSzPts val="2453"/>
              <a:buFont typeface="Arial"/>
              <a:buChar char="•"/>
              <a:defRPr sz="2453"/>
            </a:lvl1pPr>
            <a:lvl2pPr indent="-364045" lvl="1" marL="914400" algn="l">
              <a:lnSpc>
                <a:spcPct val="100000"/>
              </a:lnSpc>
              <a:spcBef>
                <a:spcPts val="427"/>
              </a:spcBef>
              <a:spcAft>
                <a:spcPts val="0"/>
              </a:spcAft>
              <a:buClr>
                <a:schemeClr val="dk1"/>
              </a:buClr>
              <a:buSzPts val="2133"/>
              <a:buFont typeface="Arial"/>
              <a:buChar char="–"/>
              <a:defRPr sz="2133"/>
            </a:lvl2pPr>
            <a:lvl3pPr indent="-343725" lvl="2" marL="1371600" algn="l">
              <a:lnSpc>
                <a:spcPct val="100000"/>
              </a:lnSpc>
              <a:spcBef>
                <a:spcPts val="363"/>
              </a:spcBef>
              <a:spcAft>
                <a:spcPts val="0"/>
              </a:spcAft>
              <a:buClr>
                <a:schemeClr val="dk1"/>
              </a:buClr>
              <a:buSzPts val="1813"/>
              <a:buFont typeface="Arial"/>
              <a:buChar char="•"/>
              <a:defRPr sz="1812"/>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3" name="Shape 123"/>
        <p:cNvGrpSpPr/>
        <p:nvPr/>
      </p:nvGrpSpPr>
      <p:grpSpPr>
        <a:xfrm>
          <a:off x="0" y="0"/>
          <a:ext cx="0" cy="0"/>
          <a:chOff x="0" y="0"/>
          <a:chExt cx="0" cy="0"/>
        </a:xfrm>
      </p:grpSpPr>
      <p:sp>
        <p:nvSpPr>
          <p:cNvPr id="124" name="Google Shape;124;p31"/>
          <p:cNvSpPr txBox="1"/>
          <p:nvPr>
            <p:ph type="title"/>
          </p:nvPr>
        </p:nvSpPr>
        <p:spPr>
          <a:xfrm>
            <a:off x="2193926" y="1317626"/>
            <a:ext cx="39503351" cy="548640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5" name="Google Shape;125;p31"/>
          <p:cNvSpPr txBox="1"/>
          <p:nvPr>
            <p:ph idx="1" type="body"/>
          </p:nvPr>
        </p:nvSpPr>
        <p:spPr>
          <a:xfrm>
            <a:off x="2193926" y="7369178"/>
            <a:ext cx="19392900" cy="3070226"/>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427"/>
              </a:spcBef>
              <a:spcAft>
                <a:spcPts val="0"/>
              </a:spcAft>
              <a:buClr>
                <a:schemeClr val="dk1"/>
              </a:buClr>
              <a:buSzPts val="2133"/>
              <a:buFont typeface="Arial"/>
              <a:buNone/>
              <a:defRPr b="1" sz="2133"/>
            </a:lvl1pPr>
            <a:lvl2pPr indent="-228600" lvl="1" marL="914400" algn="l">
              <a:lnSpc>
                <a:spcPct val="100000"/>
              </a:lnSpc>
              <a:spcBef>
                <a:spcPts val="363"/>
              </a:spcBef>
              <a:spcAft>
                <a:spcPts val="0"/>
              </a:spcAft>
              <a:buClr>
                <a:schemeClr val="dk1"/>
              </a:buClr>
              <a:buSzPts val="1813"/>
              <a:buFont typeface="Arial"/>
              <a:buNone/>
              <a:defRPr b="1" sz="1812"/>
            </a:lvl2pPr>
            <a:lvl3pPr indent="-228600" lvl="2" marL="1371600" algn="l">
              <a:lnSpc>
                <a:spcPct val="100000"/>
              </a:lnSpc>
              <a:spcBef>
                <a:spcPts val="320"/>
              </a:spcBef>
              <a:spcAft>
                <a:spcPts val="0"/>
              </a:spcAft>
              <a:buClr>
                <a:schemeClr val="dk1"/>
              </a:buClr>
              <a:buSzPts val="1600"/>
              <a:buFont typeface="Arial"/>
              <a:buNone/>
              <a:defRPr b="1" sz="1600"/>
            </a:lvl3pPr>
            <a:lvl4pPr indent="-228600" lvl="3" marL="1828800" algn="l">
              <a:lnSpc>
                <a:spcPct val="100000"/>
              </a:lnSpc>
              <a:spcBef>
                <a:spcPts val="277"/>
              </a:spcBef>
              <a:spcAft>
                <a:spcPts val="0"/>
              </a:spcAft>
              <a:buClr>
                <a:schemeClr val="dk1"/>
              </a:buClr>
              <a:buSzPts val="1387"/>
              <a:buFont typeface="Arial"/>
              <a:buNone/>
              <a:defRPr b="1" sz="1387"/>
            </a:lvl4pPr>
            <a:lvl5pPr indent="-228600" lvl="4" marL="2286000" algn="l">
              <a:lnSpc>
                <a:spcPct val="100000"/>
              </a:lnSpc>
              <a:spcBef>
                <a:spcPts val="277"/>
              </a:spcBef>
              <a:spcAft>
                <a:spcPts val="0"/>
              </a:spcAft>
              <a:buClr>
                <a:schemeClr val="dk1"/>
              </a:buClr>
              <a:buSzPts val="1387"/>
              <a:buFont typeface="Arial"/>
              <a:buNone/>
              <a:defRPr b="1" sz="1387"/>
            </a:lvl5pPr>
            <a:lvl6pPr indent="-228600" lvl="5" marL="2743200" algn="l">
              <a:lnSpc>
                <a:spcPct val="100000"/>
              </a:lnSpc>
              <a:spcBef>
                <a:spcPts val="277"/>
              </a:spcBef>
              <a:spcAft>
                <a:spcPts val="0"/>
              </a:spcAft>
              <a:buClr>
                <a:schemeClr val="dk1"/>
              </a:buClr>
              <a:buSzPts val="1387"/>
              <a:buFont typeface="Arial"/>
              <a:buNone/>
              <a:defRPr b="1" sz="1387"/>
            </a:lvl6pPr>
            <a:lvl7pPr indent="-228600" lvl="6" marL="3200400" algn="l">
              <a:lnSpc>
                <a:spcPct val="100000"/>
              </a:lnSpc>
              <a:spcBef>
                <a:spcPts val="277"/>
              </a:spcBef>
              <a:spcAft>
                <a:spcPts val="0"/>
              </a:spcAft>
              <a:buClr>
                <a:schemeClr val="dk1"/>
              </a:buClr>
              <a:buSzPts val="1387"/>
              <a:buFont typeface="Arial"/>
              <a:buNone/>
              <a:defRPr b="1" sz="1387"/>
            </a:lvl7pPr>
            <a:lvl8pPr indent="-228600" lvl="7" marL="3657600" algn="l">
              <a:lnSpc>
                <a:spcPct val="100000"/>
              </a:lnSpc>
              <a:spcBef>
                <a:spcPts val="277"/>
              </a:spcBef>
              <a:spcAft>
                <a:spcPts val="0"/>
              </a:spcAft>
              <a:buClr>
                <a:schemeClr val="dk1"/>
              </a:buClr>
              <a:buSzPts val="1387"/>
              <a:buFont typeface="Arial"/>
              <a:buNone/>
              <a:defRPr b="1" sz="1387"/>
            </a:lvl8pPr>
            <a:lvl9pPr indent="-228600" lvl="8" marL="4114800" algn="l">
              <a:lnSpc>
                <a:spcPct val="100000"/>
              </a:lnSpc>
              <a:spcBef>
                <a:spcPts val="277"/>
              </a:spcBef>
              <a:spcAft>
                <a:spcPts val="0"/>
              </a:spcAft>
              <a:buClr>
                <a:schemeClr val="dk1"/>
              </a:buClr>
              <a:buSzPts val="1387"/>
              <a:buFont typeface="Arial"/>
              <a:buNone/>
              <a:defRPr b="1" sz="1387"/>
            </a:lvl9pPr>
          </a:lstStyle>
          <a:p/>
        </p:txBody>
      </p:sp>
      <p:sp>
        <p:nvSpPr>
          <p:cNvPr id="126" name="Google Shape;126;p31"/>
          <p:cNvSpPr txBox="1"/>
          <p:nvPr>
            <p:ph idx="2" type="body"/>
          </p:nvPr>
        </p:nvSpPr>
        <p:spPr>
          <a:xfrm>
            <a:off x="2193926" y="10439402"/>
            <a:ext cx="19392900" cy="18965864"/>
          </a:xfrm>
          <a:prstGeom prst="rect">
            <a:avLst/>
          </a:prstGeom>
          <a:noFill/>
          <a:ln>
            <a:noFill/>
          </a:ln>
        </p:spPr>
        <p:txBody>
          <a:bodyPr anchorCtr="0" anchor="t" bIns="380325" lIns="380325" spcFirstLastPara="1" rIns="380325" wrap="square" tIns="380325">
            <a:noAutofit/>
          </a:bodyPr>
          <a:lstStyle>
            <a:lvl1pPr indent="-364045" lvl="0" marL="457200" algn="l">
              <a:lnSpc>
                <a:spcPct val="100000"/>
              </a:lnSpc>
              <a:spcBef>
                <a:spcPts val="427"/>
              </a:spcBef>
              <a:spcAft>
                <a:spcPts val="0"/>
              </a:spcAft>
              <a:buClr>
                <a:schemeClr val="dk1"/>
              </a:buClr>
              <a:buSzPts val="2133"/>
              <a:buFont typeface="Arial"/>
              <a:buChar char="•"/>
              <a:defRPr sz="2133"/>
            </a:lvl1pPr>
            <a:lvl2pPr indent="-343725" lvl="1" marL="914400" algn="l">
              <a:lnSpc>
                <a:spcPct val="100000"/>
              </a:lnSpc>
              <a:spcBef>
                <a:spcPts val="363"/>
              </a:spcBef>
              <a:spcAft>
                <a:spcPts val="0"/>
              </a:spcAft>
              <a:buClr>
                <a:schemeClr val="dk1"/>
              </a:buClr>
              <a:buSzPts val="1813"/>
              <a:buFont typeface="Arial"/>
              <a:buChar char="–"/>
              <a:defRPr sz="1812"/>
            </a:lvl2pPr>
            <a:lvl3pPr indent="-330200" lvl="2" marL="1371600" algn="l">
              <a:lnSpc>
                <a:spcPct val="100000"/>
              </a:lnSpc>
              <a:spcBef>
                <a:spcPts val="320"/>
              </a:spcBef>
              <a:spcAft>
                <a:spcPts val="0"/>
              </a:spcAft>
              <a:buClr>
                <a:schemeClr val="dk1"/>
              </a:buClr>
              <a:buSzPts val="1600"/>
              <a:buFont typeface="Arial"/>
              <a:buChar char="•"/>
              <a:defRPr sz="1600"/>
            </a:lvl3pPr>
            <a:lvl4pPr indent="-316674" lvl="3" marL="1828800" algn="l">
              <a:lnSpc>
                <a:spcPct val="100000"/>
              </a:lnSpc>
              <a:spcBef>
                <a:spcPts val="277"/>
              </a:spcBef>
              <a:spcAft>
                <a:spcPts val="0"/>
              </a:spcAft>
              <a:buClr>
                <a:schemeClr val="dk1"/>
              </a:buClr>
              <a:buSzPts val="1387"/>
              <a:buFont typeface="Arial"/>
              <a:buChar char="–"/>
              <a:defRPr sz="1387"/>
            </a:lvl4pPr>
            <a:lvl5pPr indent="-316674" lvl="4" marL="2286000" algn="l">
              <a:lnSpc>
                <a:spcPct val="100000"/>
              </a:lnSpc>
              <a:spcBef>
                <a:spcPts val="277"/>
              </a:spcBef>
              <a:spcAft>
                <a:spcPts val="0"/>
              </a:spcAft>
              <a:buClr>
                <a:schemeClr val="dk1"/>
              </a:buClr>
              <a:buSzPts val="1387"/>
              <a:buFont typeface="Arial"/>
              <a:buChar char="»"/>
              <a:defRPr sz="1387"/>
            </a:lvl5pPr>
            <a:lvl6pPr indent="-316674" lvl="5" marL="2743200" algn="l">
              <a:lnSpc>
                <a:spcPct val="100000"/>
              </a:lnSpc>
              <a:spcBef>
                <a:spcPts val="277"/>
              </a:spcBef>
              <a:spcAft>
                <a:spcPts val="0"/>
              </a:spcAft>
              <a:buClr>
                <a:schemeClr val="dk1"/>
              </a:buClr>
              <a:buSzPts val="1387"/>
              <a:buFont typeface="Arial"/>
              <a:buChar char="»"/>
              <a:defRPr sz="1387"/>
            </a:lvl6pPr>
            <a:lvl7pPr indent="-316674" lvl="6" marL="3200400" algn="l">
              <a:lnSpc>
                <a:spcPct val="100000"/>
              </a:lnSpc>
              <a:spcBef>
                <a:spcPts val="277"/>
              </a:spcBef>
              <a:spcAft>
                <a:spcPts val="0"/>
              </a:spcAft>
              <a:buClr>
                <a:schemeClr val="dk1"/>
              </a:buClr>
              <a:buSzPts val="1387"/>
              <a:buFont typeface="Arial"/>
              <a:buChar char="»"/>
              <a:defRPr sz="1387"/>
            </a:lvl7pPr>
            <a:lvl8pPr indent="-316674" lvl="7" marL="3657600" algn="l">
              <a:lnSpc>
                <a:spcPct val="100000"/>
              </a:lnSpc>
              <a:spcBef>
                <a:spcPts val="277"/>
              </a:spcBef>
              <a:spcAft>
                <a:spcPts val="0"/>
              </a:spcAft>
              <a:buClr>
                <a:schemeClr val="dk1"/>
              </a:buClr>
              <a:buSzPts val="1387"/>
              <a:buFont typeface="Arial"/>
              <a:buChar char="»"/>
              <a:defRPr sz="1387"/>
            </a:lvl8pPr>
            <a:lvl9pPr indent="-316674" lvl="8" marL="4114800" algn="l">
              <a:lnSpc>
                <a:spcPct val="100000"/>
              </a:lnSpc>
              <a:spcBef>
                <a:spcPts val="277"/>
              </a:spcBef>
              <a:spcAft>
                <a:spcPts val="0"/>
              </a:spcAft>
              <a:buClr>
                <a:schemeClr val="dk1"/>
              </a:buClr>
              <a:buSzPts val="1387"/>
              <a:buFont typeface="Arial"/>
              <a:buChar char="»"/>
              <a:defRPr sz="1387"/>
            </a:lvl9pPr>
          </a:lstStyle>
          <a:p/>
        </p:txBody>
      </p:sp>
      <p:sp>
        <p:nvSpPr>
          <p:cNvPr id="127" name="Google Shape;127;p31"/>
          <p:cNvSpPr txBox="1"/>
          <p:nvPr>
            <p:ph idx="3" type="body"/>
          </p:nvPr>
        </p:nvSpPr>
        <p:spPr>
          <a:xfrm>
            <a:off x="22296441" y="7369178"/>
            <a:ext cx="19400837" cy="3070226"/>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427"/>
              </a:spcBef>
              <a:spcAft>
                <a:spcPts val="0"/>
              </a:spcAft>
              <a:buClr>
                <a:schemeClr val="dk1"/>
              </a:buClr>
              <a:buSzPts val="2133"/>
              <a:buFont typeface="Arial"/>
              <a:buNone/>
              <a:defRPr b="1" sz="2133"/>
            </a:lvl1pPr>
            <a:lvl2pPr indent="-228600" lvl="1" marL="914400" algn="l">
              <a:lnSpc>
                <a:spcPct val="100000"/>
              </a:lnSpc>
              <a:spcBef>
                <a:spcPts val="363"/>
              </a:spcBef>
              <a:spcAft>
                <a:spcPts val="0"/>
              </a:spcAft>
              <a:buClr>
                <a:schemeClr val="dk1"/>
              </a:buClr>
              <a:buSzPts val="1813"/>
              <a:buFont typeface="Arial"/>
              <a:buNone/>
              <a:defRPr b="1" sz="1812"/>
            </a:lvl2pPr>
            <a:lvl3pPr indent="-228600" lvl="2" marL="1371600" algn="l">
              <a:lnSpc>
                <a:spcPct val="100000"/>
              </a:lnSpc>
              <a:spcBef>
                <a:spcPts val="320"/>
              </a:spcBef>
              <a:spcAft>
                <a:spcPts val="0"/>
              </a:spcAft>
              <a:buClr>
                <a:schemeClr val="dk1"/>
              </a:buClr>
              <a:buSzPts val="1600"/>
              <a:buFont typeface="Arial"/>
              <a:buNone/>
              <a:defRPr b="1" sz="1600"/>
            </a:lvl3pPr>
            <a:lvl4pPr indent="-228600" lvl="3" marL="1828800" algn="l">
              <a:lnSpc>
                <a:spcPct val="100000"/>
              </a:lnSpc>
              <a:spcBef>
                <a:spcPts val="277"/>
              </a:spcBef>
              <a:spcAft>
                <a:spcPts val="0"/>
              </a:spcAft>
              <a:buClr>
                <a:schemeClr val="dk1"/>
              </a:buClr>
              <a:buSzPts val="1387"/>
              <a:buFont typeface="Arial"/>
              <a:buNone/>
              <a:defRPr b="1" sz="1387"/>
            </a:lvl4pPr>
            <a:lvl5pPr indent="-228600" lvl="4" marL="2286000" algn="l">
              <a:lnSpc>
                <a:spcPct val="100000"/>
              </a:lnSpc>
              <a:spcBef>
                <a:spcPts val="277"/>
              </a:spcBef>
              <a:spcAft>
                <a:spcPts val="0"/>
              </a:spcAft>
              <a:buClr>
                <a:schemeClr val="dk1"/>
              </a:buClr>
              <a:buSzPts val="1387"/>
              <a:buFont typeface="Arial"/>
              <a:buNone/>
              <a:defRPr b="1" sz="1387"/>
            </a:lvl5pPr>
            <a:lvl6pPr indent="-228600" lvl="5" marL="2743200" algn="l">
              <a:lnSpc>
                <a:spcPct val="100000"/>
              </a:lnSpc>
              <a:spcBef>
                <a:spcPts val="277"/>
              </a:spcBef>
              <a:spcAft>
                <a:spcPts val="0"/>
              </a:spcAft>
              <a:buClr>
                <a:schemeClr val="dk1"/>
              </a:buClr>
              <a:buSzPts val="1387"/>
              <a:buFont typeface="Arial"/>
              <a:buNone/>
              <a:defRPr b="1" sz="1387"/>
            </a:lvl6pPr>
            <a:lvl7pPr indent="-228600" lvl="6" marL="3200400" algn="l">
              <a:lnSpc>
                <a:spcPct val="100000"/>
              </a:lnSpc>
              <a:spcBef>
                <a:spcPts val="277"/>
              </a:spcBef>
              <a:spcAft>
                <a:spcPts val="0"/>
              </a:spcAft>
              <a:buClr>
                <a:schemeClr val="dk1"/>
              </a:buClr>
              <a:buSzPts val="1387"/>
              <a:buFont typeface="Arial"/>
              <a:buNone/>
              <a:defRPr b="1" sz="1387"/>
            </a:lvl7pPr>
            <a:lvl8pPr indent="-228600" lvl="7" marL="3657600" algn="l">
              <a:lnSpc>
                <a:spcPct val="100000"/>
              </a:lnSpc>
              <a:spcBef>
                <a:spcPts val="277"/>
              </a:spcBef>
              <a:spcAft>
                <a:spcPts val="0"/>
              </a:spcAft>
              <a:buClr>
                <a:schemeClr val="dk1"/>
              </a:buClr>
              <a:buSzPts val="1387"/>
              <a:buFont typeface="Arial"/>
              <a:buNone/>
              <a:defRPr b="1" sz="1387"/>
            </a:lvl8pPr>
            <a:lvl9pPr indent="-228600" lvl="8" marL="4114800" algn="l">
              <a:lnSpc>
                <a:spcPct val="100000"/>
              </a:lnSpc>
              <a:spcBef>
                <a:spcPts val="277"/>
              </a:spcBef>
              <a:spcAft>
                <a:spcPts val="0"/>
              </a:spcAft>
              <a:buClr>
                <a:schemeClr val="dk1"/>
              </a:buClr>
              <a:buSzPts val="1387"/>
              <a:buFont typeface="Arial"/>
              <a:buNone/>
              <a:defRPr b="1" sz="1387"/>
            </a:lvl9pPr>
          </a:lstStyle>
          <a:p/>
        </p:txBody>
      </p:sp>
      <p:sp>
        <p:nvSpPr>
          <p:cNvPr id="128" name="Google Shape;128;p31"/>
          <p:cNvSpPr txBox="1"/>
          <p:nvPr>
            <p:ph idx="4" type="body"/>
          </p:nvPr>
        </p:nvSpPr>
        <p:spPr>
          <a:xfrm>
            <a:off x="22296441" y="10439402"/>
            <a:ext cx="19400837" cy="18965864"/>
          </a:xfrm>
          <a:prstGeom prst="rect">
            <a:avLst/>
          </a:prstGeom>
          <a:noFill/>
          <a:ln>
            <a:noFill/>
          </a:ln>
        </p:spPr>
        <p:txBody>
          <a:bodyPr anchorCtr="0" anchor="t" bIns="380325" lIns="380325" spcFirstLastPara="1" rIns="380325" wrap="square" tIns="380325">
            <a:noAutofit/>
          </a:bodyPr>
          <a:lstStyle>
            <a:lvl1pPr indent="-364045" lvl="0" marL="457200" algn="l">
              <a:lnSpc>
                <a:spcPct val="100000"/>
              </a:lnSpc>
              <a:spcBef>
                <a:spcPts val="427"/>
              </a:spcBef>
              <a:spcAft>
                <a:spcPts val="0"/>
              </a:spcAft>
              <a:buClr>
                <a:schemeClr val="dk1"/>
              </a:buClr>
              <a:buSzPts val="2133"/>
              <a:buFont typeface="Arial"/>
              <a:buChar char="•"/>
              <a:defRPr sz="2133"/>
            </a:lvl1pPr>
            <a:lvl2pPr indent="-343725" lvl="1" marL="914400" algn="l">
              <a:lnSpc>
                <a:spcPct val="100000"/>
              </a:lnSpc>
              <a:spcBef>
                <a:spcPts val="363"/>
              </a:spcBef>
              <a:spcAft>
                <a:spcPts val="0"/>
              </a:spcAft>
              <a:buClr>
                <a:schemeClr val="dk1"/>
              </a:buClr>
              <a:buSzPts val="1813"/>
              <a:buFont typeface="Arial"/>
              <a:buChar char="–"/>
              <a:defRPr sz="1812"/>
            </a:lvl2pPr>
            <a:lvl3pPr indent="-330200" lvl="2" marL="1371600" algn="l">
              <a:lnSpc>
                <a:spcPct val="100000"/>
              </a:lnSpc>
              <a:spcBef>
                <a:spcPts val="320"/>
              </a:spcBef>
              <a:spcAft>
                <a:spcPts val="0"/>
              </a:spcAft>
              <a:buClr>
                <a:schemeClr val="dk1"/>
              </a:buClr>
              <a:buSzPts val="1600"/>
              <a:buFont typeface="Arial"/>
              <a:buChar char="•"/>
              <a:defRPr sz="1600"/>
            </a:lvl3pPr>
            <a:lvl4pPr indent="-316674" lvl="3" marL="1828800" algn="l">
              <a:lnSpc>
                <a:spcPct val="100000"/>
              </a:lnSpc>
              <a:spcBef>
                <a:spcPts val="277"/>
              </a:spcBef>
              <a:spcAft>
                <a:spcPts val="0"/>
              </a:spcAft>
              <a:buClr>
                <a:schemeClr val="dk1"/>
              </a:buClr>
              <a:buSzPts val="1387"/>
              <a:buFont typeface="Arial"/>
              <a:buChar char="–"/>
              <a:defRPr sz="1387"/>
            </a:lvl4pPr>
            <a:lvl5pPr indent="-316674" lvl="4" marL="2286000" algn="l">
              <a:lnSpc>
                <a:spcPct val="100000"/>
              </a:lnSpc>
              <a:spcBef>
                <a:spcPts val="277"/>
              </a:spcBef>
              <a:spcAft>
                <a:spcPts val="0"/>
              </a:spcAft>
              <a:buClr>
                <a:schemeClr val="dk1"/>
              </a:buClr>
              <a:buSzPts val="1387"/>
              <a:buFont typeface="Arial"/>
              <a:buChar char="»"/>
              <a:defRPr sz="1387"/>
            </a:lvl5pPr>
            <a:lvl6pPr indent="-316674" lvl="5" marL="2743200" algn="l">
              <a:lnSpc>
                <a:spcPct val="100000"/>
              </a:lnSpc>
              <a:spcBef>
                <a:spcPts val="277"/>
              </a:spcBef>
              <a:spcAft>
                <a:spcPts val="0"/>
              </a:spcAft>
              <a:buClr>
                <a:schemeClr val="dk1"/>
              </a:buClr>
              <a:buSzPts val="1387"/>
              <a:buFont typeface="Arial"/>
              <a:buChar char="»"/>
              <a:defRPr sz="1387"/>
            </a:lvl6pPr>
            <a:lvl7pPr indent="-316674" lvl="6" marL="3200400" algn="l">
              <a:lnSpc>
                <a:spcPct val="100000"/>
              </a:lnSpc>
              <a:spcBef>
                <a:spcPts val="277"/>
              </a:spcBef>
              <a:spcAft>
                <a:spcPts val="0"/>
              </a:spcAft>
              <a:buClr>
                <a:schemeClr val="dk1"/>
              </a:buClr>
              <a:buSzPts val="1387"/>
              <a:buFont typeface="Arial"/>
              <a:buChar char="»"/>
              <a:defRPr sz="1387"/>
            </a:lvl7pPr>
            <a:lvl8pPr indent="-316674" lvl="7" marL="3657600" algn="l">
              <a:lnSpc>
                <a:spcPct val="100000"/>
              </a:lnSpc>
              <a:spcBef>
                <a:spcPts val="277"/>
              </a:spcBef>
              <a:spcAft>
                <a:spcPts val="0"/>
              </a:spcAft>
              <a:buClr>
                <a:schemeClr val="dk1"/>
              </a:buClr>
              <a:buSzPts val="1387"/>
              <a:buFont typeface="Arial"/>
              <a:buChar char="»"/>
              <a:defRPr sz="1387"/>
            </a:lvl8pPr>
            <a:lvl9pPr indent="-316674" lvl="8" marL="4114800" algn="l">
              <a:lnSpc>
                <a:spcPct val="100000"/>
              </a:lnSpc>
              <a:spcBef>
                <a:spcPts val="277"/>
              </a:spcBef>
              <a:spcAft>
                <a:spcPts val="0"/>
              </a:spcAft>
              <a:buClr>
                <a:schemeClr val="dk1"/>
              </a:buClr>
              <a:buSzPts val="1387"/>
              <a:buFont typeface="Arial"/>
              <a:buChar char="»"/>
              <a:defRPr sz="1387"/>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32"/>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1" name="Shape 13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5"/>
          <p:cNvSpPr txBox="1"/>
          <p:nvPr>
            <p:ph type="title"/>
          </p:nvPr>
        </p:nvSpPr>
        <p:spPr>
          <a:xfrm>
            <a:off x="3467103" y="21153441"/>
            <a:ext cx="37307839" cy="6537326"/>
          </a:xfrm>
          <a:prstGeom prst="rect">
            <a:avLst/>
          </a:prstGeom>
          <a:noFill/>
          <a:ln>
            <a:noFill/>
          </a:ln>
        </p:spPr>
        <p:txBody>
          <a:bodyPr anchorCtr="0" anchor="t" bIns="38000" lIns="76050" spcFirstLastPara="1" rIns="76050" wrap="square" tIns="38000">
            <a:noAutofit/>
          </a:bodyPr>
          <a:lstStyle>
            <a:lvl1pPr lvl="0" algn="l">
              <a:lnSpc>
                <a:spcPct val="100000"/>
              </a:lnSpc>
              <a:spcBef>
                <a:spcPts val="0"/>
              </a:spcBef>
              <a:spcAft>
                <a:spcPts val="0"/>
              </a:spcAft>
              <a:buSzPts val="1400"/>
              <a:buNone/>
              <a:defRPr b="1" sz="352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p5"/>
          <p:cNvSpPr txBox="1"/>
          <p:nvPr>
            <p:ph idx="1" type="body"/>
          </p:nvPr>
        </p:nvSpPr>
        <p:spPr>
          <a:xfrm>
            <a:off x="3467103" y="13952538"/>
            <a:ext cx="37307839" cy="7200900"/>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363"/>
              </a:spcBef>
              <a:spcAft>
                <a:spcPts val="0"/>
              </a:spcAft>
              <a:buClr>
                <a:schemeClr val="dk1"/>
              </a:buClr>
              <a:buSzPts val="1813"/>
              <a:buFont typeface="Arial"/>
              <a:buNone/>
              <a:defRPr sz="1812"/>
            </a:lvl1pPr>
            <a:lvl2pPr indent="-228600" lvl="1" marL="914400" algn="l">
              <a:lnSpc>
                <a:spcPct val="100000"/>
              </a:lnSpc>
              <a:spcBef>
                <a:spcPts val="320"/>
              </a:spcBef>
              <a:spcAft>
                <a:spcPts val="0"/>
              </a:spcAft>
              <a:buClr>
                <a:schemeClr val="dk1"/>
              </a:buClr>
              <a:buSzPts val="1600"/>
              <a:buFont typeface="Arial"/>
              <a:buNone/>
              <a:defRPr sz="1600"/>
            </a:lvl2pPr>
            <a:lvl3pPr indent="-228600" lvl="2" marL="1371600" algn="l">
              <a:lnSpc>
                <a:spcPct val="100000"/>
              </a:lnSpc>
              <a:spcBef>
                <a:spcPts val="277"/>
              </a:spcBef>
              <a:spcAft>
                <a:spcPts val="0"/>
              </a:spcAft>
              <a:buClr>
                <a:schemeClr val="dk1"/>
              </a:buClr>
              <a:buSzPts val="1387"/>
              <a:buFont typeface="Arial"/>
              <a:buNone/>
              <a:defRPr sz="1387"/>
            </a:lvl3pPr>
            <a:lvl4pPr indent="-228600" lvl="3" marL="1828800" algn="l">
              <a:lnSpc>
                <a:spcPct val="100000"/>
              </a:lnSpc>
              <a:spcBef>
                <a:spcPts val="256"/>
              </a:spcBef>
              <a:spcAft>
                <a:spcPts val="0"/>
              </a:spcAft>
              <a:buClr>
                <a:schemeClr val="dk1"/>
              </a:buClr>
              <a:buSzPts val="1280"/>
              <a:buFont typeface="Arial"/>
              <a:buNone/>
              <a:defRPr sz="1280"/>
            </a:lvl4pPr>
            <a:lvl5pPr indent="-228600" lvl="4" marL="2286000" algn="l">
              <a:lnSpc>
                <a:spcPct val="100000"/>
              </a:lnSpc>
              <a:spcBef>
                <a:spcPts val="256"/>
              </a:spcBef>
              <a:spcAft>
                <a:spcPts val="0"/>
              </a:spcAft>
              <a:buClr>
                <a:schemeClr val="dk1"/>
              </a:buClr>
              <a:buSzPts val="1280"/>
              <a:buFont typeface="Arial"/>
              <a:buNone/>
              <a:defRPr sz="1280"/>
            </a:lvl5pPr>
            <a:lvl6pPr indent="-228600" lvl="5" marL="2743200" algn="l">
              <a:lnSpc>
                <a:spcPct val="100000"/>
              </a:lnSpc>
              <a:spcBef>
                <a:spcPts val="256"/>
              </a:spcBef>
              <a:spcAft>
                <a:spcPts val="0"/>
              </a:spcAft>
              <a:buClr>
                <a:schemeClr val="dk1"/>
              </a:buClr>
              <a:buSzPts val="1280"/>
              <a:buFont typeface="Arial"/>
              <a:buNone/>
              <a:defRPr sz="1280"/>
            </a:lvl6pPr>
            <a:lvl7pPr indent="-228600" lvl="6" marL="3200400" algn="l">
              <a:lnSpc>
                <a:spcPct val="100000"/>
              </a:lnSpc>
              <a:spcBef>
                <a:spcPts val="256"/>
              </a:spcBef>
              <a:spcAft>
                <a:spcPts val="0"/>
              </a:spcAft>
              <a:buClr>
                <a:schemeClr val="dk1"/>
              </a:buClr>
              <a:buSzPts val="1280"/>
              <a:buFont typeface="Arial"/>
              <a:buNone/>
              <a:defRPr sz="1280"/>
            </a:lvl7pPr>
            <a:lvl8pPr indent="-228600" lvl="7" marL="3657600" algn="l">
              <a:lnSpc>
                <a:spcPct val="100000"/>
              </a:lnSpc>
              <a:spcBef>
                <a:spcPts val="256"/>
              </a:spcBef>
              <a:spcAft>
                <a:spcPts val="0"/>
              </a:spcAft>
              <a:buClr>
                <a:schemeClr val="dk1"/>
              </a:buClr>
              <a:buSzPts val="1280"/>
              <a:buFont typeface="Arial"/>
              <a:buNone/>
              <a:defRPr sz="1280"/>
            </a:lvl8pPr>
            <a:lvl9pPr indent="-228600" lvl="8" marL="4114800" algn="l">
              <a:lnSpc>
                <a:spcPct val="100000"/>
              </a:lnSpc>
              <a:spcBef>
                <a:spcPts val="256"/>
              </a:spcBef>
              <a:spcAft>
                <a:spcPts val="0"/>
              </a:spcAft>
              <a:buClr>
                <a:schemeClr val="dk1"/>
              </a:buClr>
              <a:buSzPts val="1280"/>
              <a:buFont typeface="Arial"/>
              <a:buNone/>
              <a:defRPr sz="128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2" name="Shape 132"/>
        <p:cNvGrpSpPr/>
        <p:nvPr/>
      </p:nvGrpSpPr>
      <p:grpSpPr>
        <a:xfrm>
          <a:off x="0" y="0"/>
          <a:ext cx="0" cy="0"/>
          <a:chOff x="0" y="0"/>
          <a:chExt cx="0" cy="0"/>
        </a:xfrm>
      </p:grpSpPr>
      <p:sp>
        <p:nvSpPr>
          <p:cNvPr id="133" name="Google Shape;133;p34"/>
          <p:cNvSpPr txBox="1"/>
          <p:nvPr>
            <p:ph type="title"/>
          </p:nvPr>
        </p:nvSpPr>
        <p:spPr>
          <a:xfrm>
            <a:off x="2193926" y="1311276"/>
            <a:ext cx="14439900" cy="5576889"/>
          </a:xfrm>
          <a:prstGeom prst="rect">
            <a:avLst/>
          </a:prstGeom>
          <a:noFill/>
          <a:ln>
            <a:noFill/>
          </a:ln>
        </p:spPr>
        <p:txBody>
          <a:bodyPr anchorCtr="0" anchor="b" bIns="38000" lIns="76050" spcFirstLastPara="1" rIns="76050" wrap="square" tIns="38000">
            <a:noAutofit/>
          </a:bodyPr>
          <a:lstStyle>
            <a:lvl1pPr lvl="0" algn="l">
              <a:lnSpc>
                <a:spcPct val="100000"/>
              </a:lnSpc>
              <a:spcBef>
                <a:spcPts val="0"/>
              </a:spcBef>
              <a:spcAft>
                <a:spcPts val="0"/>
              </a:spcAft>
              <a:buSzPts val="1400"/>
              <a:buNone/>
              <a:defRPr b="1" sz="1812"/>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4" name="Google Shape;134;p34"/>
          <p:cNvSpPr txBox="1"/>
          <p:nvPr>
            <p:ph idx="1" type="body"/>
          </p:nvPr>
        </p:nvSpPr>
        <p:spPr>
          <a:xfrm>
            <a:off x="17160875" y="1311276"/>
            <a:ext cx="24536399" cy="28093989"/>
          </a:xfrm>
          <a:prstGeom prst="rect">
            <a:avLst/>
          </a:prstGeom>
          <a:noFill/>
          <a:ln>
            <a:noFill/>
          </a:ln>
        </p:spPr>
        <p:txBody>
          <a:bodyPr anchorCtr="0" anchor="t" bIns="380325" lIns="380325" spcFirstLastPara="1" rIns="380325" wrap="square" tIns="380325">
            <a:noAutofit/>
          </a:bodyPr>
          <a:lstStyle>
            <a:lvl1pPr indent="-411480" lvl="0" marL="457200" algn="l">
              <a:lnSpc>
                <a:spcPct val="100000"/>
              </a:lnSpc>
              <a:spcBef>
                <a:spcPts val="576"/>
              </a:spcBef>
              <a:spcAft>
                <a:spcPts val="0"/>
              </a:spcAft>
              <a:buClr>
                <a:schemeClr val="dk1"/>
              </a:buClr>
              <a:buSzPts val="2880"/>
              <a:buFont typeface="Arial"/>
              <a:buChar char="•"/>
              <a:defRPr sz="2880"/>
            </a:lvl1pPr>
            <a:lvl2pPr indent="-384365" lvl="1" marL="914400" algn="l">
              <a:lnSpc>
                <a:spcPct val="100000"/>
              </a:lnSpc>
              <a:spcBef>
                <a:spcPts val="491"/>
              </a:spcBef>
              <a:spcAft>
                <a:spcPts val="0"/>
              </a:spcAft>
              <a:buClr>
                <a:schemeClr val="dk1"/>
              </a:buClr>
              <a:buSzPts val="2453"/>
              <a:buFont typeface="Arial"/>
              <a:buChar char="–"/>
              <a:defRPr sz="2453"/>
            </a:lvl2pPr>
            <a:lvl3pPr indent="-364045" lvl="2" marL="1371600" algn="l">
              <a:lnSpc>
                <a:spcPct val="100000"/>
              </a:lnSpc>
              <a:spcBef>
                <a:spcPts val="427"/>
              </a:spcBef>
              <a:spcAft>
                <a:spcPts val="0"/>
              </a:spcAft>
              <a:buClr>
                <a:schemeClr val="dk1"/>
              </a:buClr>
              <a:buSzPts val="2133"/>
              <a:buFont typeface="Arial"/>
              <a:buChar char="•"/>
              <a:defRPr sz="2133"/>
            </a:lvl3pPr>
            <a:lvl4pPr indent="-343725" lvl="3" marL="1828800" algn="l">
              <a:lnSpc>
                <a:spcPct val="100000"/>
              </a:lnSpc>
              <a:spcBef>
                <a:spcPts val="363"/>
              </a:spcBef>
              <a:spcAft>
                <a:spcPts val="0"/>
              </a:spcAft>
              <a:buClr>
                <a:schemeClr val="dk1"/>
              </a:buClr>
              <a:buSzPts val="1813"/>
              <a:buFont typeface="Arial"/>
              <a:buChar char="–"/>
              <a:defRPr sz="1812"/>
            </a:lvl4pPr>
            <a:lvl5pPr indent="-343725" lvl="4" marL="2286000" algn="l">
              <a:lnSpc>
                <a:spcPct val="100000"/>
              </a:lnSpc>
              <a:spcBef>
                <a:spcPts val="363"/>
              </a:spcBef>
              <a:spcAft>
                <a:spcPts val="0"/>
              </a:spcAft>
              <a:buClr>
                <a:schemeClr val="dk1"/>
              </a:buClr>
              <a:buSzPts val="1813"/>
              <a:buFont typeface="Arial"/>
              <a:buChar char="»"/>
              <a:defRPr sz="1812"/>
            </a:lvl5pPr>
            <a:lvl6pPr indent="-343725" lvl="5" marL="2743200" algn="l">
              <a:lnSpc>
                <a:spcPct val="100000"/>
              </a:lnSpc>
              <a:spcBef>
                <a:spcPts val="363"/>
              </a:spcBef>
              <a:spcAft>
                <a:spcPts val="0"/>
              </a:spcAft>
              <a:buClr>
                <a:schemeClr val="dk1"/>
              </a:buClr>
              <a:buSzPts val="1813"/>
              <a:buFont typeface="Arial"/>
              <a:buChar char="»"/>
              <a:defRPr sz="1812"/>
            </a:lvl6pPr>
            <a:lvl7pPr indent="-343725" lvl="6" marL="3200400" algn="l">
              <a:lnSpc>
                <a:spcPct val="100000"/>
              </a:lnSpc>
              <a:spcBef>
                <a:spcPts val="363"/>
              </a:spcBef>
              <a:spcAft>
                <a:spcPts val="0"/>
              </a:spcAft>
              <a:buClr>
                <a:schemeClr val="dk1"/>
              </a:buClr>
              <a:buSzPts val="1813"/>
              <a:buFont typeface="Arial"/>
              <a:buChar char="»"/>
              <a:defRPr sz="1812"/>
            </a:lvl7pPr>
            <a:lvl8pPr indent="-343725" lvl="7" marL="3657600" algn="l">
              <a:lnSpc>
                <a:spcPct val="100000"/>
              </a:lnSpc>
              <a:spcBef>
                <a:spcPts val="363"/>
              </a:spcBef>
              <a:spcAft>
                <a:spcPts val="0"/>
              </a:spcAft>
              <a:buClr>
                <a:schemeClr val="dk1"/>
              </a:buClr>
              <a:buSzPts val="1813"/>
              <a:buFont typeface="Arial"/>
              <a:buChar char="»"/>
              <a:defRPr sz="1812"/>
            </a:lvl8pPr>
            <a:lvl9pPr indent="-343725" lvl="8" marL="4114800" algn="l">
              <a:lnSpc>
                <a:spcPct val="100000"/>
              </a:lnSpc>
              <a:spcBef>
                <a:spcPts val="363"/>
              </a:spcBef>
              <a:spcAft>
                <a:spcPts val="0"/>
              </a:spcAft>
              <a:buClr>
                <a:schemeClr val="dk1"/>
              </a:buClr>
              <a:buSzPts val="1813"/>
              <a:buFont typeface="Arial"/>
              <a:buChar char="»"/>
              <a:defRPr sz="1812"/>
            </a:lvl9pPr>
          </a:lstStyle>
          <a:p/>
        </p:txBody>
      </p:sp>
      <p:sp>
        <p:nvSpPr>
          <p:cNvPr id="135" name="Google Shape;135;p34"/>
          <p:cNvSpPr txBox="1"/>
          <p:nvPr>
            <p:ph idx="2" type="body"/>
          </p:nvPr>
        </p:nvSpPr>
        <p:spPr>
          <a:xfrm>
            <a:off x="2193926" y="6888164"/>
            <a:ext cx="14439900" cy="22517100"/>
          </a:xfrm>
          <a:prstGeom prst="rect">
            <a:avLst/>
          </a:prstGeom>
          <a:noFill/>
          <a:ln>
            <a:noFill/>
          </a:ln>
        </p:spPr>
        <p:txBody>
          <a:bodyPr anchorCtr="0" anchor="t" bIns="380325" lIns="380325" spcFirstLastPara="1" rIns="380325" wrap="square" tIns="380325">
            <a:noAutofit/>
          </a:bodyPr>
          <a:lstStyle>
            <a:lvl1pPr indent="-228600" lvl="0" marL="457200" algn="l">
              <a:lnSpc>
                <a:spcPct val="100000"/>
              </a:lnSpc>
              <a:spcBef>
                <a:spcPts val="256"/>
              </a:spcBef>
              <a:spcAft>
                <a:spcPts val="0"/>
              </a:spcAft>
              <a:buClr>
                <a:schemeClr val="dk1"/>
              </a:buClr>
              <a:buSzPts val="1280"/>
              <a:buFont typeface="Arial"/>
              <a:buNone/>
              <a:defRPr sz="1280"/>
            </a:lvl1pPr>
            <a:lvl2pPr indent="-228600" lvl="1" marL="914400" algn="l">
              <a:lnSpc>
                <a:spcPct val="100000"/>
              </a:lnSpc>
              <a:spcBef>
                <a:spcPts val="213"/>
              </a:spcBef>
              <a:spcAft>
                <a:spcPts val="0"/>
              </a:spcAft>
              <a:buClr>
                <a:schemeClr val="dk1"/>
              </a:buClr>
              <a:buSzPts val="1067"/>
              <a:buFont typeface="Arial"/>
              <a:buNone/>
              <a:defRPr sz="1067"/>
            </a:lvl2pPr>
            <a:lvl3pPr indent="-228600" lvl="2" marL="1371600" algn="l">
              <a:lnSpc>
                <a:spcPct val="100000"/>
              </a:lnSpc>
              <a:spcBef>
                <a:spcPts val="171"/>
              </a:spcBef>
              <a:spcAft>
                <a:spcPts val="0"/>
              </a:spcAft>
              <a:buClr>
                <a:schemeClr val="dk1"/>
              </a:buClr>
              <a:buSzPts val="853"/>
              <a:buFont typeface="Arial"/>
              <a:buNone/>
              <a:defRPr sz="853"/>
            </a:lvl3pPr>
            <a:lvl4pPr indent="-228600" lvl="3" marL="1828800" algn="l">
              <a:lnSpc>
                <a:spcPct val="100000"/>
              </a:lnSpc>
              <a:spcBef>
                <a:spcPts val="149"/>
              </a:spcBef>
              <a:spcAft>
                <a:spcPts val="0"/>
              </a:spcAft>
              <a:buClr>
                <a:schemeClr val="dk1"/>
              </a:buClr>
              <a:buSzPts val="747"/>
              <a:buFont typeface="Arial"/>
              <a:buNone/>
              <a:defRPr sz="747"/>
            </a:lvl4pPr>
            <a:lvl5pPr indent="-228600" lvl="4" marL="2286000" algn="l">
              <a:lnSpc>
                <a:spcPct val="100000"/>
              </a:lnSpc>
              <a:spcBef>
                <a:spcPts val="149"/>
              </a:spcBef>
              <a:spcAft>
                <a:spcPts val="0"/>
              </a:spcAft>
              <a:buClr>
                <a:schemeClr val="dk1"/>
              </a:buClr>
              <a:buSzPts val="747"/>
              <a:buFont typeface="Arial"/>
              <a:buNone/>
              <a:defRPr sz="747"/>
            </a:lvl5pPr>
            <a:lvl6pPr indent="-228600" lvl="5" marL="2743200" algn="l">
              <a:lnSpc>
                <a:spcPct val="100000"/>
              </a:lnSpc>
              <a:spcBef>
                <a:spcPts val="149"/>
              </a:spcBef>
              <a:spcAft>
                <a:spcPts val="0"/>
              </a:spcAft>
              <a:buClr>
                <a:schemeClr val="dk1"/>
              </a:buClr>
              <a:buSzPts val="747"/>
              <a:buFont typeface="Arial"/>
              <a:buNone/>
              <a:defRPr sz="747"/>
            </a:lvl6pPr>
            <a:lvl7pPr indent="-228600" lvl="6" marL="3200400" algn="l">
              <a:lnSpc>
                <a:spcPct val="100000"/>
              </a:lnSpc>
              <a:spcBef>
                <a:spcPts val="149"/>
              </a:spcBef>
              <a:spcAft>
                <a:spcPts val="0"/>
              </a:spcAft>
              <a:buClr>
                <a:schemeClr val="dk1"/>
              </a:buClr>
              <a:buSzPts val="747"/>
              <a:buFont typeface="Arial"/>
              <a:buNone/>
              <a:defRPr sz="747"/>
            </a:lvl7pPr>
            <a:lvl8pPr indent="-228600" lvl="7" marL="3657600" algn="l">
              <a:lnSpc>
                <a:spcPct val="100000"/>
              </a:lnSpc>
              <a:spcBef>
                <a:spcPts val="149"/>
              </a:spcBef>
              <a:spcAft>
                <a:spcPts val="0"/>
              </a:spcAft>
              <a:buClr>
                <a:schemeClr val="dk1"/>
              </a:buClr>
              <a:buSzPts val="747"/>
              <a:buFont typeface="Arial"/>
              <a:buNone/>
              <a:defRPr sz="747"/>
            </a:lvl8pPr>
            <a:lvl9pPr indent="-228600" lvl="8" marL="4114800" algn="l">
              <a:lnSpc>
                <a:spcPct val="100000"/>
              </a:lnSpc>
              <a:spcBef>
                <a:spcPts val="149"/>
              </a:spcBef>
              <a:spcAft>
                <a:spcPts val="0"/>
              </a:spcAft>
              <a:buClr>
                <a:schemeClr val="dk1"/>
              </a:buClr>
              <a:buSzPts val="747"/>
              <a:buFont typeface="Arial"/>
              <a:buNone/>
              <a:defRPr sz="747"/>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35"/>
          <p:cNvSpPr txBox="1"/>
          <p:nvPr>
            <p:ph type="title"/>
          </p:nvPr>
        </p:nvSpPr>
        <p:spPr>
          <a:xfrm>
            <a:off x="8602664" y="23042566"/>
            <a:ext cx="26335038" cy="2720975"/>
          </a:xfrm>
          <a:prstGeom prst="rect">
            <a:avLst/>
          </a:prstGeom>
          <a:noFill/>
          <a:ln>
            <a:noFill/>
          </a:ln>
        </p:spPr>
        <p:txBody>
          <a:bodyPr anchorCtr="0" anchor="b" bIns="38000" lIns="76050" spcFirstLastPara="1" rIns="76050" wrap="square" tIns="38000">
            <a:noAutofit/>
          </a:bodyPr>
          <a:lstStyle>
            <a:lvl1pPr lvl="0" algn="l">
              <a:lnSpc>
                <a:spcPct val="100000"/>
              </a:lnSpc>
              <a:spcBef>
                <a:spcPts val="0"/>
              </a:spcBef>
              <a:spcAft>
                <a:spcPts val="0"/>
              </a:spcAft>
              <a:buSzPts val="1400"/>
              <a:buNone/>
              <a:defRPr b="1" sz="1812"/>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8" name="Google Shape;138;p35"/>
          <p:cNvSpPr/>
          <p:nvPr>
            <p:ph idx="2" type="pic"/>
          </p:nvPr>
        </p:nvSpPr>
        <p:spPr>
          <a:xfrm>
            <a:off x="8602664" y="2941640"/>
            <a:ext cx="26335038" cy="19750088"/>
          </a:xfrm>
          <a:prstGeom prst="rect">
            <a:avLst/>
          </a:prstGeom>
          <a:noFill/>
          <a:ln>
            <a:noFill/>
          </a:ln>
        </p:spPr>
      </p:sp>
      <p:sp>
        <p:nvSpPr>
          <p:cNvPr id="139" name="Google Shape;139;p35"/>
          <p:cNvSpPr txBox="1"/>
          <p:nvPr>
            <p:ph idx="1" type="body"/>
          </p:nvPr>
        </p:nvSpPr>
        <p:spPr>
          <a:xfrm>
            <a:off x="8602664" y="25763541"/>
            <a:ext cx="26335038" cy="3862388"/>
          </a:xfrm>
          <a:prstGeom prst="rect">
            <a:avLst/>
          </a:prstGeom>
          <a:noFill/>
          <a:ln>
            <a:noFill/>
          </a:ln>
        </p:spPr>
        <p:txBody>
          <a:bodyPr anchorCtr="0" anchor="t" bIns="380325" lIns="380325" spcFirstLastPara="1" rIns="380325" wrap="square" tIns="380325">
            <a:noAutofit/>
          </a:bodyPr>
          <a:lstStyle>
            <a:lvl1pPr indent="-228600" lvl="0" marL="457200" algn="l">
              <a:lnSpc>
                <a:spcPct val="100000"/>
              </a:lnSpc>
              <a:spcBef>
                <a:spcPts val="256"/>
              </a:spcBef>
              <a:spcAft>
                <a:spcPts val="0"/>
              </a:spcAft>
              <a:buClr>
                <a:schemeClr val="dk1"/>
              </a:buClr>
              <a:buSzPts val="1280"/>
              <a:buFont typeface="Arial"/>
              <a:buNone/>
              <a:defRPr sz="1280"/>
            </a:lvl1pPr>
            <a:lvl2pPr indent="-228600" lvl="1" marL="914400" algn="l">
              <a:lnSpc>
                <a:spcPct val="100000"/>
              </a:lnSpc>
              <a:spcBef>
                <a:spcPts val="213"/>
              </a:spcBef>
              <a:spcAft>
                <a:spcPts val="0"/>
              </a:spcAft>
              <a:buClr>
                <a:schemeClr val="dk1"/>
              </a:buClr>
              <a:buSzPts val="1067"/>
              <a:buFont typeface="Arial"/>
              <a:buNone/>
              <a:defRPr sz="1067"/>
            </a:lvl2pPr>
            <a:lvl3pPr indent="-228600" lvl="2" marL="1371600" algn="l">
              <a:lnSpc>
                <a:spcPct val="100000"/>
              </a:lnSpc>
              <a:spcBef>
                <a:spcPts val="171"/>
              </a:spcBef>
              <a:spcAft>
                <a:spcPts val="0"/>
              </a:spcAft>
              <a:buClr>
                <a:schemeClr val="dk1"/>
              </a:buClr>
              <a:buSzPts val="853"/>
              <a:buFont typeface="Arial"/>
              <a:buNone/>
              <a:defRPr sz="853"/>
            </a:lvl3pPr>
            <a:lvl4pPr indent="-228600" lvl="3" marL="1828800" algn="l">
              <a:lnSpc>
                <a:spcPct val="100000"/>
              </a:lnSpc>
              <a:spcBef>
                <a:spcPts val="149"/>
              </a:spcBef>
              <a:spcAft>
                <a:spcPts val="0"/>
              </a:spcAft>
              <a:buClr>
                <a:schemeClr val="dk1"/>
              </a:buClr>
              <a:buSzPts val="747"/>
              <a:buFont typeface="Arial"/>
              <a:buNone/>
              <a:defRPr sz="747"/>
            </a:lvl4pPr>
            <a:lvl5pPr indent="-228600" lvl="4" marL="2286000" algn="l">
              <a:lnSpc>
                <a:spcPct val="100000"/>
              </a:lnSpc>
              <a:spcBef>
                <a:spcPts val="149"/>
              </a:spcBef>
              <a:spcAft>
                <a:spcPts val="0"/>
              </a:spcAft>
              <a:buClr>
                <a:schemeClr val="dk1"/>
              </a:buClr>
              <a:buSzPts val="747"/>
              <a:buFont typeface="Arial"/>
              <a:buNone/>
              <a:defRPr sz="747"/>
            </a:lvl5pPr>
            <a:lvl6pPr indent="-228600" lvl="5" marL="2743200" algn="l">
              <a:lnSpc>
                <a:spcPct val="100000"/>
              </a:lnSpc>
              <a:spcBef>
                <a:spcPts val="149"/>
              </a:spcBef>
              <a:spcAft>
                <a:spcPts val="0"/>
              </a:spcAft>
              <a:buClr>
                <a:schemeClr val="dk1"/>
              </a:buClr>
              <a:buSzPts val="747"/>
              <a:buFont typeface="Arial"/>
              <a:buNone/>
              <a:defRPr sz="747"/>
            </a:lvl6pPr>
            <a:lvl7pPr indent="-228600" lvl="6" marL="3200400" algn="l">
              <a:lnSpc>
                <a:spcPct val="100000"/>
              </a:lnSpc>
              <a:spcBef>
                <a:spcPts val="149"/>
              </a:spcBef>
              <a:spcAft>
                <a:spcPts val="0"/>
              </a:spcAft>
              <a:buClr>
                <a:schemeClr val="dk1"/>
              </a:buClr>
              <a:buSzPts val="747"/>
              <a:buFont typeface="Arial"/>
              <a:buNone/>
              <a:defRPr sz="747"/>
            </a:lvl7pPr>
            <a:lvl8pPr indent="-228600" lvl="7" marL="3657600" algn="l">
              <a:lnSpc>
                <a:spcPct val="100000"/>
              </a:lnSpc>
              <a:spcBef>
                <a:spcPts val="149"/>
              </a:spcBef>
              <a:spcAft>
                <a:spcPts val="0"/>
              </a:spcAft>
              <a:buClr>
                <a:schemeClr val="dk1"/>
              </a:buClr>
              <a:buSzPts val="747"/>
              <a:buFont typeface="Arial"/>
              <a:buNone/>
              <a:defRPr sz="747"/>
            </a:lvl8pPr>
            <a:lvl9pPr indent="-228600" lvl="8" marL="4114800" algn="l">
              <a:lnSpc>
                <a:spcPct val="100000"/>
              </a:lnSpc>
              <a:spcBef>
                <a:spcPts val="149"/>
              </a:spcBef>
              <a:spcAft>
                <a:spcPts val="0"/>
              </a:spcAft>
              <a:buClr>
                <a:schemeClr val="dk1"/>
              </a:buClr>
              <a:buSzPts val="747"/>
              <a:buFont typeface="Arial"/>
              <a:buNone/>
              <a:defRPr sz="747"/>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0" name="Shape 140"/>
        <p:cNvGrpSpPr/>
        <p:nvPr/>
      </p:nvGrpSpPr>
      <p:grpSpPr>
        <a:xfrm>
          <a:off x="0" y="0"/>
          <a:ext cx="0" cy="0"/>
          <a:chOff x="0" y="0"/>
          <a:chExt cx="0" cy="0"/>
        </a:xfrm>
      </p:grpSpPr>
      <p:sp>
        <p:nvSpPr>
          <p:cNvPr id="141" name="Google Shape;141;p36"/>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2" name="Google Shape;142;p36"/>
          <p:cNvSpPr txBox="1"/>
          <p:nvPr>
            <p:ph idx="1" type="body"/>
          </p:nvPr>
        </p:nvSpPr>
        <p:spPr>
          <a:xfrm rot="5400000">
            <a:off x="8507733" y="-2175511"/>
            <a:ext cx="26563319" cy="42191940"/>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3" name="Shape 143"/>
        <p:cNvGrpSpPr/>
        <p:nvPr/>
      </p:nvGrpSpPr>
      <p:grpSpPr>
        <a:xfrm>
          <a:off x="0" y="0"/>
          <a:ext cx="0" cy="0"/>
          <a:chOff x="0" y="0"/>
          <a:chExt cx="0" cy="0"/>
        </a:xfrm>
      </p:grpSpPr>
      <p:sp>
        <p:nvSpPr>
          <p:cNvPr id="144" name="Google Shape;144;p37"/>
          <p:cNvSpPr txBox="1"/>
          <p:nvPr>
            <p:ph type="title"/>
          </p:nvPr>
        </p:nvSpPr>
        <p:spPr>
          <a:xfrm rot="5400000">
            <a:off x="22146421" y="11464133"/>
            <a:ext cx="30929263" cy="10547351"/>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5" name="Google Shape;145;p37"/>
          <p:cNvSpPr txBox="1"/>
          <p:nvPr>
            <p:ph idx="1" type="body"/>
          </p:nvPr>
        </p:nvSpPr>
        <p:spPr>
          <a:xfrm rot="5400000">
            <a:off x="974727" y="992189"/>
            <a:ext cx="30929263" cy="31491240"/>
          </a:xfrm>
          <a:prstGeom prst="rect">
            <a:avLst/>
          </a:prstGeom>
          <a:noFill/>
          <a:ln>
            <a:noFill/>
          </a:ln>
        </p:spPr>
        <p:txBody>
          <a:bodyPr anchorCtr="0" anchor="t" bIns="380325" lIns="380325" spcFirstLastPara="1" rIns="380325" wrap="square" tIns="3803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6"/>
          <p:cNvSpPr txBox="1"/>
          <p:nvPr>
            <p:ph idx="1" type="body"/>
          </p:nvPr>
        </p:nvSpPr>
        <p:spPr>
          <a:xfrm>
            <a:off x="693739" y="5638802"/>
            <a:ext cx="4910137" cy="26563637"/>
          </a:xfrm>
          <a:prstGeom prst="rect">
            <a:avLst/>
          </a:prstGeom>
          <a:noFill/>
          <a:ln>
            <a:noFill/>
          </a:ln>
        </p:spPr>
        <p:txBody>
          <a:bodyPr anchorCtr="0" anchor="t" bIns="380325" lIns="380325" spcFirstLastPara="1" rIns="380325" wrap="square" tIns="380325">
            <a:noAutofit/>
          </a:bodyPr>
          <a:lstStyle>
            <a:lvl1pPr indent="-384365" lvl="0" marL="457200" algn="l">
              <a:lnSpc>
                <a:spcPct val="100000"/>
              </a:lnSpc>
              <a:spcBef>
                <a:spcPts val="491"/>
              </a:spcBef>
              <a:spcAft>
                <a:spcPts val="0"/>
              </a:spcAft>
              <a:buClr>
                <a:schemeClr val="dk1"/>
              </a:buClr>
              <a:buSzPts val="2453"/>
              <a:buFont typeface="Arial"/>
              <a:buChar char="•"/>
              <a:defRPr sz="2453"/>
            </a:lvl1pPr>
            <a:lvl2pPr indent="-364045" lvl="1" marL="914400" algn="l">
              <a:lnSpc>
                <a:spcPct val="100000"/>
              </a:lnSpc>
              <a:spcBef>
                <a:spcPts val="427"/>
              </a:spcBef>
              <a:spcAft>
                <a:spcPts val="0"/>
              </a:spcAft>
              <a:buClr>
                <a:schemeClr val="dk1"/>
              </a:buClr>
              <a:buSzPts val="2133"/>
              <a:buFont typeface="Arial"/>
              <a:buChar char="–"/>
              <a:defRPr sz="2133"/>
            </a:lvl2pPr>
            <a:lvl3pPr indent="-343725" lvl="2" marL="1371600" algn="l">
              <a:lnSpc>
                <a:spcPct val="100000"/>
              </a:lnSpc>
              <a:spcBef>
                <a:spcPts val="363"/>
              </a:spcBef>
              <a:spcAft>
                <a:spcPts val="0"/>
              </a:spcAft>
              <a:buClr>
                <a:schemeClr val="dk1"/>
              </a:buClr>
              <a:buSzPts val="1813"/>
              <a:buFont typeface="Arial"/>
              <a:buChar char="•"/>
              <a:defRPr sz="1812"/>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32" name="Google Shape;32;p6"/>
          <p:cNvSpPr txBox="1"/>
          <p:nvPr>
            <p:ph idx="2" type="body"/>
          </p:nvPr>
        </p:nvSpPr>
        <p:spPr>
          <a:xfrm>
            <a:off x="5756275" y="5638802"/>
            <a:ext cx="4911725" cy="26563637"/>
          </a:xfrm>
          <a:prstGeom prst="rect">
            <a:avLst/>
          </a:prstGeom>
          <a:noFill/>
          <a:ln>
            <a:noFill/>
          </a:ln>
        </p:spPr>
        <p:txBody>
          <a:bodyPr anchorCtr="0" anchor="t" bIns="380325" lIns="380325" spcFirstLastPara="1" rIns="380325" wrap="square" tIns="380325">
            <a:noAutofit/>
          </a:bodyPr>
          <a:lstStyle>
            <a:lvl1pPr indent="-384365" lvl="0" marL="457200" algn="l">
              <a:lnSpc>
                <a:spcPct val="100000"/>
              </a:lnSpc>
              <a:spcBef>
                <a:spcPts val="491"/>
              </a:spcBef>
              <a:spcAft>
                <a:spcPts val="0"/>
              </a:spcAft>
              <a:buClr>
                <a:schemeClr val="dk1"/>
              </a:buClr>
              <a:buSzPts val="2453"/>
              <a:buFont typeface="Arial"/>
              <a:buChar char="•"/>
              <a:defRPr sz="2453"/>
            </a:lvl1pPr>
            <a:lvl2pPr indent="-364045" lvl="1" marL="914400" algn="l">
              <a:lnSpc>
                <a:spcPct val="100000"/>
              </a:lnSpc>
              <a:spcBef>
                <a:spcPts val="427"/>
              </a:spcBef>
              <a:spcAft>
                <a:spcPts val="0"/>
              </a:spcAft>
              <a:buClr>
                <a:schemeClr val="dk1"/>
              </a:buClr>
              <a:buSzPts val="2133"/>
              <a:buFont typeface="Arial"/>
              <a:buChar char="–"/>
              <a:defRPr sz="2133"/>
            </a:lvl2pPr>
            <a:lvl3pPr indent="-343725" lvl="2" marL="1371600" algn="l">
              <a:lnSpc>
                <a:spcPct val="100000"/>
              </a:lnSpc>
              <a:spcBef>
                <a:spcPts val="363"/>
              </a:spcBef>
              <a:spcAft>
                <a:spcPts val="0"/>
              </a:spcAft>
              <a:buClr>
                <a:schemeClr val="dk1"/>
              </a:buClr>
              <a:buSzPts val="1813"/>
              <a:buFont typeface="Arial"/>
              <a:buChar char="•"/>
              <a:defRPr sz="1812"/>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7"/>
          <p:cNvSpPr txBox="1"/>
          <p:nvPr>
            <p:ph type="title"/>
          </p:nvPr>
        </p:nvSpPr>
        <p:spPr>
          <a:xfrm>
            <a:off x="2193926" y="1317626"/>
            <a:ext cx="39503351" cy="548640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7"/>
          <p:cNvSpPr txBox="1"/>
          <p:nvPr>
            <p:ph idx="1" type="body"/>
          </p:nvPr>
        </p:nvSpPr>
        <p:spPr>
          <a:xfrm>
            <a:off x="2193926" y="7369178"/>
            <a:ext cx="19392900" cy="3070226"/>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427"/>
              </a:spcBef>
              <a:spcAft>
                <a:spcPts val="0"/>
              </a:spcAft>
              <a:buClr>
                <a:schemeClr val="dk1"/>
              </a:buClr>
              <a:buSzPts val="2133"/>
              <a:buFont typeface="Arial"/>
              <a:buNone/>
              <a:defRPr b="1" sz="2133"/>
            </a:lvl1pPr>
            <a:lvl2pPr indent="-228600" lvl="1" marL="914400" algn="l">
              <a:lnSpc>
                <a:spcPct val="100000"/>
              </a:lnSpc>
              <a:spcBef>
                <a:spcPts val="363"/>
              </a:spcBef>
              <a:spcAft>
                <a:spcPts val="0"/>
              </a:spcAft>
              <a:buClr>
                <a:schemeClr val="dk1"/>
              </a:buClr>
              <a:buSzPts val="1813"/>
              <a:buFont typeface="Arial"/>
              <a:buNone/>
              <a:defRPr b="1" sz="1812"/>
            </a:lvl2pPr>
            <a:lvl3pPr indent="-228600" lvl="2" marL="1371600" algn="l">
              <a:lnSpc>
                <a:spcPct val="100000"/>
              </a:lnSpc>
              <a:spcBef>
                <a:spcPts val="320"/>
              </a:spcBef>
              <a:spcAft>
                <a:spcPts val="0"/>
              </a:spcAft>
              <a:buClr>
                <a:schemeClr val="dk1"/>
              </a:buClr>
              <a:buSzPts val="1600"/>
              <a:buFont typeface="Arial"/>
              <a:buNone/>
              <a:defRPr b="1" sz="1600"/>
            </a:lvl3pPr>
            <a:lvl4pPr indent="-228600" lvl="3" marL="1828800" algn="l">
              <a:lnSpc>
                <a:spcPct val="100000"/>
              </a:lnSpc>
              <a:spcBef>
                <a:spcPts val="277"/>
              </a:spcBef>
              <a:spcAft>
                <a:spcPts val="0"/>
              </a:spcAft>
              <a:buClr>
                <a:schemeClr val="dk1"/>
              </a:buClr>
              <a:buSzPts val="1387"/>
              <a:buFont typeface="Arial"/>
              <a:buNone/>
              <a:defRPr b="1" sz="1387"/>
            </a:lvl4pPr>
            <a:lvl5pPr indent="-228600" lvl="4" marL="2286000" algn="l">
              <a:lnSpc>
                <a:spcPct val="100000"/>
              </a:lnSpc>
              <a:spcBef>
                <a:spcPts val="277"/>
              </a:spcBef>
              <a:spcAft>
                <a:spcPts val="0"/>
              </a:spcAft>
              <a:buClr>
                <a:schemeClr val="dk1"/>
              </a:buClr>
              <a:buSzPts val="1387"/>
              <a:buFont typeface="Arial"/>
              <a:buNone/>
              <a:defRPr b="1" sz="1387"/>
            </a:lvl5pPr>
            <a:lvl6pPr indent="-228600" lvl="5" marL="2743200" algn="l">
              <a:lnSpc>
                <a:spcPct val="100000"/>
              </a:lnSpc>
              <a:spcBef>
                <a:spcPts val="277"/>
              </a:spcBef>
              <a:spcAft>
                <a:spcPts val="0"/>
              </a:spcAft>
              <a:buClr>
                <a:schemeClr val="dk1"/>
              </a:buClr>
              <a:buSzPts val="1387"/>
              <a:buFont typeface="Arial"/>
              <a:buNone/>
              <a:defRPr b="1" sz="1387"/>
            </a:lvl6pPr>
            <a:lvl7pPr indent="-228600" lvl="6" marL="3200400" algn="l">
              <a:lnSpc>
                <a:spcPct val="100000"/>
              </a:lnSpc>
              <a:spcBef>
                <a:spcPts val="277"/>
              </a:spcBef>
              <a:spcAft>
                <a:spcPts val="0"/>
              </a:spcAft>
              <a:buClr>
                <a:schemeClr val="dk1"/>
              </a:buClr>
              <a:buSzPts val="1387"/>
              <a:buFont typeface="Arial"/>
              <a:buNone/>
              <a:defRPr b="1" sz="1387"/>
            </a:lvl7pPr>
            <a:lvl8pPr indent="-228600" lvl="7" marL="3657600" algn="l">
              <a:lnSpc>
                <a:spcPct val="100000"/>
              </a:lnSpc>
              <a:spcBef>
                <a:spcPts val="277"/>
              </a:spcBef>
              <a:spcAft>
                <a:spcPts val="0"/>
              </a:spcAft>
              <a:buClr>
                <a:schemeClr val="dk1"/>
              </a:buClr>
              <a:buSzPts val="1387"/>
              <a:buFont typeface="Arial"/>
              <a:buNone/>
              <a:defRPr b="1" sz="1387"/>
            </a:lvl8pPr>
            <a:lvl9pPr indent="-228600" lvl="8" marL="4114800" algn="l">
              <a:lnSpc>
                <a:spcPct val="100000"/>
              </a:lnSpc>
              <a:spcBef>
                <a:spcPts val="277"/>
              </a:spcBef>
              <a:spcAft>
                <a:spcPts val="0"/>
              </a:spcAft>
              <a:buClr>
                <a:schemeClr val="dk1"/>
              </a:buClr>
              <a:buSzPts val="1387"/>
              <a:buFont typeface="Arial"/>
              <a:buNone/>
              <a:defRPr b="1" sz="1387"/>
            </a:lvl9pPr>
          </a:lstStyle>
          <a:p/>
        </p:txBody>
      </p:sp>
      <p:sp>
        <p:nvSpPr>
          <p:cNvPr id="36" name="Google Shape;36;p7"/>
          <p:cNvSpPr txBox="1"/>
          <p:nvPr>
            <p:ph idx="2" type="body"/>
          </p:nvPr>
        </p:nvSpPr>
        <p:spPr>
          <a:xfrm>
            <a:off x="2193926" y="10439402"/>
            <a:ext cx="19392900" cy="18965864"/>
          </a:xfrm>
          <a:prstGeom prst="rect">
            <a:avLst/>
          </a:prstGeom>
          <a:noFill/>
          <a:ln>
            <a:noFill/>
          </a:ln>
        </p:spPr>
        <p:txBody>
          <a:bodyPr anchorCtr="0" anchor="t" bIns="380325" lIns="380325" spcFirstLastPara="1" rIns="380325" wrap="square" tIns="380325">
            <a:noAutofit/>
          </a:bodyPr>
          <a:lstStyle>
            <a:lvl1pPr indent="-364045" lvl="0" marL="457200" algn="l">
              <a:lnSpc>
                <a:spcPct val="100000"/>
              </a:lnSpc>
              <a:spcBef>
                <a:spcPts val="427"/>
              </a:spcBef>
              <a:spcAft>
                <a:spcPts val="0"/>
              </a:spcAft>
              <a:buClr>
                <a:schemeClr val="dk1"/>
              </a:buClr>
              <a:buSzPts val="2133"/>
              <a:buFont typeface="Arial"/>
              <a:buChar char="•"/>
              <a:defRPr sz="2133"/>
            </a:lvl1pPr>
            <a:lvl2pPr indent="-343725" lvl="1" marL="914400" algn="l">
              <a:lnSpc>
                <a:spcPct val="100000"/>
              </a:lnSpc>
              <a:spcBef>
                <a:spcPts val="363"/>
              </a:spcBef>
              <a:spcAft>
                <a:spcPts val="0"/>
              </a:spcAft>
              <a:buClr>
                <a:schemeClr val="dk1"/>
              </a:buClr>
              <a:buSzPts val="1813"/>
              <a:buFont typeface="Arial"/>
              <a:buChar char="–"/>
              <a:defRPr sz="1812"/>
            </a:lvl2pPr>
            <a:lvl3pPr indent="-330200" lvl="2" marL="1371600" algn="l">
              <a:lnSpc>
                <a:spcPct val="100000"/>
              </a:lnSpc>
              <a:spcBef>
                <a:spcPts val="320"/>
              </a:spcBef>
              <a:spcAft>
                <a:spcPts val="0"/>
              </a:spcAft>
              <a:buClr>
                <a:schemeClr val="dk1"/>
              </a:buClr>
              <a:buSzPts val="1600"/>
              <a:buFont typeface="Arial"/>
              <a:buChar char="•"/>
              <a:defRPr sz="1600"/>
            </a:lvl3pPr>
            <a:lvl4pPr indent="-316674" lvl="3" marL="1828800" algn="l">
              <a:lnSpc>
                <a:spcPct val="100000"/>
              </a:lnSpc>
              <a:spcBef>
                <a:spcPts val="277"/>
              </a:spcBef>
              <a:spcAft>
                <a:spcPts val="0"/>
              </a:spcAft>
              <a:buClr>
                <a:schemeClr val="dk1"/>
              </a:buClr>
              <a:buSzPts val="1387"/>
              <a:buFont typeface="Arial"/>
              <a:buChar char="–"/>
              <a:defRPr sz="1387"/>
            </a:lvl4pPr>
            <a:lvl5pPr indent="-316674" lvl="4" marL="2286000" algn="l">
              <a:lnSpc>
                <a:spcPct val="100000"/>
              </a:lnSpc>
              <a:spcBef>
                <a:spcPts val="277"/>
              </a:spcBef>
              <a:spcAft>
                <a:spcPts val="0"/>
              </a:spcAft>
              <a:buClr>
                <a:schemeClr val="dk1"/>
              </a:buClr>
              <a:buSzPts val="1387"/>
              <a:buFont typeface="Arial"/>
              <a:buChar char="»"/>
              <a:defRPr sz="1387"/>
            </a:lvl5pPr>
            <a:lvl6pPr indent="-316674" lvl="5" marL="2743200" algn="l">
              <a:lnSpc>
                <a:spcPct val="100000"/>
              </a:lnSpc>
              <a:spcBef>
                <a:spcPts val="277"/>
              </a:spcBef>
              <a:spcAft>
                <a:spcPts val="0"/>
              </a:spcAft>
              <a:buClr>
                <a:schemeClr val="dk1"/>
              </a:buClr>
              <a:buSzPts val="1387"/>
              <a:buFont typeface="Arial"/>
              <a:buChar char="»"/>
              <a:defRPr sz="1387"/>
            </a:lvl6pPr>
            <a:lvl7pPr indent="-316674" lvl="6" marL="3200400" algn="l">
              <a:lnSpc>
                <a:spcPct val="100000"/>
              </a:lnSpc>
              <a:spcBef>
                <a:spcPts val="277"/>
              </a:spcBef>
              <a:spcAft>
                <a:spcPts val="0"/>
              </a:spcAft>
              <a:buClr>
                <a:schemeClr val="dk1"/>
              </a:buClr>
              <a:buSzPts val="1387"/>
              <a:buFont typeface="Arial"/>
              <a:buChar char="»"/>
              <a:defRPr sz="1387"/>
            </a:lvl7pPr>
            <a:lvl8pPr indent="-316674" lvl="7" marL="3657600" algn="l">
              <a:lnSpc>
                <a:spcPct val="100000"/>
              </a:lnSpc>
              <a:spcBef>
                <a:spcPts val="277"/>
              </a:spcBef>
              <a:spcAft>
                <a:spcPts val="0"/>
              </a:spcAft>
              <a:buClr>
                <a:schemeClr val="dk1"/>
              </a:buClr>
              <a:buSzPts val="1387"/>
              <a:buFont typeface="Arial"/>
              <a:buChar char="»"/>
              <a:defRPr sz="1387"/>
            </a:lvl8pPr>
            <a:lvl9pPr indent="-316674" lvl="8" marL="4114800" algn="l">
              <a:lnSpc>
                <a:spcPct val="100000"/>
              </a:lnSpc>
              <a:spcBef>
                <a:spcPts val="277"/>
              </a:spcBef>
              <a:spcAft>
                <a:spcPts val="0"/>
              </a:spcAft>
              <a:buClr>
                <a:schemeClr val="dk1"/>
              </a:buClr>
              <a:buSzPts val="1387"/>
              <a:buFont typeface="Arial"/>
              <a:buChar char="»"/>
              <a:defRPr sz="1387"/>
            </a:lvl9pPr>
          </a:lstStyle>
          <a:p/>
        </p:txBody>
      </p:sp>
      <p:sp>
        <p:nvSpPr>
          <p:cNvPr id="37" name="Google Shape;37;p7"/>
          <p:cNvSpPr txBox="1"/>
          <p:nvPr>
            <p:ph idx="3" type="body"/>
          </p:nvPr>
        </p:nvSpPr>
        <p:spPr>
          <a:xfrm>
            <a:off x="22296441" y="7369178"/>
            <a:ext cx="19400837" cy="3070226"/>
          </a:xfrm>
          <a:prstGeom prst="rect">
            <a:avLst/>
          </a:prstGeom>
          <a:noFill/>
          <a:ln>
            <a:noFill/>
          </a:ln>
        </p:spPr>
        <p:txBody>
          <a:bodyPr anchorCtr="0" anchor="b" bIns="380325" lIns="380325" spcFirstLastPara="1" rIns="380325" wrap="square" tIns="380325">
            <a:noAutofit/>
          </a:bodyPr>
          <a:lstStyle>
            <a:lvl1pPr indent="-228600" lvl="0" marL="457200" algn="l">
              <a:lnSpc>
                <a:spcPct val="100000"/>
              </a:lnSpc>
              <a:spcBef>
                <a:spcPts val="427"/>
              </a:spcBef>
              <a:spcAft>
                <a:spcPts val="0"/>
              </a:spcAft>
              <a:buClr>
                <a:schemeClr val="dk1"/>
              </a:buClr>
              <a:buSzPts val="2133"/>
              <a:buFont typeface="Arial"/>
              <a:buNone/>
              <a:defRPr b="1" sz="2133"/>
            </a:lvl1pPr>
            <a:lvl2pPr indent="-228600" lvl="1" marL="914400" algn="l">
              <a:lnSpc>
                <a:spcPct val="100000"/>
              </a:lnSpc>
              <a:spcBef>
                <a:spcPts val="363"/>
              </a:spcBef>
              <a:spcAft>
                <a:spcPts val="0"/>
              </a:spcAft>
              <a:buClr>
                <a:schemeClr val="dk1"/>
              </a:buClr>
              <a:buSzPts val="1813"/>
              <a:buFont typeface="Arial"/>
              <a:buNone/>
              <a:defRPr b="1" sz="1812"/>
            </a:lvl2pPr>
            <a:lvl3pPr indent="-228600" lvl="2" marL="1371600" algn="l">
              <a:lnSpc>
                <a:spcPct val="100000"/>
              </a:lnSpc>
              <a:spcBef>
                <a:spcPts val="320"/>
              </a:spcBef>
              <a:spcAft>
                <a:spcPts val="0"/>
              </a:spcAft>
              <a:buClr>
                <a:schemeClr val="dk1"/>
              </a:buClr>
              <a:buSzPts val="1600"/>
              <a:buFont typeface="Arial"/>
              <a:buNone/>
              <a:defRPr b="1" sz="1600"/>
            </a:lvl3pPr>
            <a:lvl4pPr indent="-228600" lvl="3" marL="1828800" algn="l">
              <a:lnSpc>
                <a:spcPct val="100000"/>
              </a:lnSpc>
              <a:spcBef>
                <a:spcPts val="277"/>
              </a:spcBef>
              <a:spcAft>
                <a:spcPts val="0"/>
              </a:spcAft>
              <a:buClr>
                <a:schemeClr val="dk1"/>
              </a:buClr>
              <a:buSzPts val="1387"/>
              <a:buFont typeface="Arial"/>
              <a:buNone/>
              <a:defRPr b="1" sz="1387"/>
            </a:lvl4pPr>
            <a:lvl5pPr indent="-228600" lvl="4" marL="2286000" algn="l">
              <a:lnSpc>
                <a:spcPct val="100000"/>
              </a:lnSpc>
              <a:spcBef>
                <a:spcPts val="277"/>
              </a:spcBef>
              <a:spcAft>
                <a:spcPts val="0"/>
              </a:spcAft>
              <a:buClr>
                <a:schemeClr val="dk1"/>
              </a:buClr>
              <a:buSzPts val="1387"/>
              <a:buFont typeface="Arial"/>
              <a:buNone/>
              <a:defRPr b="1" sz="1387"/>
            </a:lvl5pPr>
            <a:lvl6pPr indent="-228600" lvl="5" marL="2743200" algn="l">
              <a:lnSpc>
                <a:spcPct val="100000"/>
              </a:lnSpc>
              <a:spcBef>
                <a:spcPts val="277"/>
              </a:spcBef>
              <a:spcAft>
                <a:spcPts val="0"/>
              </a:spcAft>
              <a:buClr>
                <a:schemeClr val="dk1"/>
              </a:buClr>
              <a:buSzPts val="1387"/>
              <a:buFont typeface="Arial"/>
              <a:buNone/>
              <a:defRPr b="1" sz="1387"/>
            </a:lvl6pPr>
            <a:lvl7pPr indent="-228600" lvl="6" marL="3200400" algn="l">
              <a:lnSpc>
                <a:spcPct val="100000"/>
              </a:lnSpc>
              <a:spcBef>
                <a:spcPts val="277"/>
              </a:spcBef>
              <a:spcAft>
                <a:spcPts val="0"/>
              </a:spcAft>
              <a:buClr>
                <a:schemeClr val="dk1"/>
              </a:buClr>
              <a:buSzPts val="1387"/>
              <a:buFont typeface="Arial"/>
              <a:buNone/>
              <a:defRPr b="1" sz="1387"/>
            </a:lvl7pPr>
            <a:lvl8pPr indent="-228600" lvl="7" marL="3657600" algn="l">
              <a:lnSpc>
                <a:spcPct val="100000"/>
              </a:lnSpc>
              <a:spcBef>
                <a:spcPts val="277"/>
              </a:spcBef>
              <a:spcAft>
                <a:spcPts val="0"/>
              </a:spcAft>
              <a:buClr>
                <a:schemeClr val="dk1"/>
              </a:buClr>
              <a:buSzPts val="1387"/>
              <a:buFont typeface="Arial"/>
              <a:buNone/>
              <a:defRPr b="1" sz="1387"/>
            </a:lvl8pPr>
            <a:lvl9pPr indent="-228600" lvl="8" marL="4114800" algn="l">
              <a:lnSpc>
                <a:spcPct val="100000"/>
              </a:lnSpc>
              <a:spcBef>
                <a:spcPts val="277"/>
              </a:spcBef>
              <a:spcAft>
                <a:spcPts val="0"/>
              </a:spcAft>
              <a:buClr>
                <a:schemeClr val="dk1"/>
              </a:buClr>
              <a:buSzPts val="1387"/>
              <a:buFont typeface="Arial"/>
              <a:buNone/>
              <a:defRPr b="1" sz="1387"/>
            </a:lvl9pPr>
          </a:lstStyle>
          <a:p/>
        </p:txBody>
      </p:sp>
      <p:sp>
        <p:nvSpPr>
          <p:cNvPr id="38" name="Google Shape;38;p7"/>
          <p:cNvSpPr txBox="1"/>
          <p:nvPr>
            <p:ph idx="4" type="body"/>
          </p:nvPr>
        </p:nvSpPr>
        <p:spPr>
          <a:xfrm>
            <a:off x="22296441" y="10439402"/>
            <a:ext cx="19400837" cy="18965864"/>
          </a:xfrm>
          <a:prstGeom prst="rect">
            <a:avLst/>
          </a:prstGeom>
          <a:noFill/>
          <a:ln>
            <a:noFill/>
          </a:ln>
        </p:spPr>
        <p:txBody>
          <a:bodyPr anchorCtr="0" anchor="t" bIns="380325" lIns="380325" spcFirstLastPara="1" rIns="380325" wrap="square" tIns="380325">
            <a:noAutofit/>
          </a:bodyPr>
          <a:lstStyle>
            <a:lvl1pPr indent="-364045" lvl="0" marL="457200" algn="l">
              <a:lnSpc>
                <a:spcPct val="100000"/>
              </a:lnSpc>
              <a:spcBef>
                <a:spcPts val="427"/>
              </a:spcBef>
              <a:spcAft>
                <a:spcPts val="0"/>
              </a:spcAft>
              <a:buClr>
                <a:schemeClr val="dk1"/>
              </a:buClr>
              <a:buSzPts val="2133"/>
              <a:buFont typeface="Arial"/>
              <a:buChar char="•"/>
              <a:defRPr sz="2133"/>
            </a:lvl1pPr>
            <a:lvl2pPr indent="-343725" lvl="1" marL="914400" algn="l">
              <a:lnSpc>
                <a:spcPct val="100000"/>
              </a:lnSpc>
              <a:spcBef>
                <a:spcPts val="363"/>
              </a:spcBef>
              <a:spcAft>
                <a:spcPts val="0"/>
              </a:spcAft>
              <a:buClr>
                <a:schemeClr val="dk1"/>
              </a:buClr>
              <a:buSzPts val="1813"/>
              <a:buFont typeface="Arial"/>
              <a:buChar char="–"/>
              <a:defRPr sz="1812"/>
            </a:lvl2pPr>
            <a:lvl3pPr indent="-330200" lvl="2" marL="1371600" algn="l">
              <a:lnSpc>
                <a:spcPct val="100000"/>
              </a:lnSpc>
              <a:spcBef>
                <a:spcPts val="320"/>
              </a:spcBef>
              <a:spcAft>
                <a:spcPts val="0"/>
              </a:spcAft>
              <a:buClr>
                <a:schemeClr val="dk1"/>
              </a:buClr>
              <a:buSzPts val="1600"/>
              <a:buFont typeface="Arial"/>
              <a:buChar char="•"/>
              <a:defRPr sz="1600"/>
            </a:lvl3pPr>
            <a:lvl4pPr indent="-316674" lvl="3" marL="1828800" algn="l">
              <a:lnSpc>
                <a:spcPct val="100000"/>
              </a:lnSpc>
              <a:spcBef>
                <a:spcPts val="277"/>
              </a:spcBef>
              <a:spcAft>
                <a:spcPts val="0"/>
              </a:spcAft>
              <a:buClr>
                <a:schemeClr val="dk1"/>
              </a:buClr>
              <a:buSzPts val="1387"/>
              <a:buFont typeface="Arial"/>
              <a:buChar char="–"/>
              <a:defRPr sz="1387"/>
            </a:lvl4pPr>
            <a:lvl5pPr indent="-316674" lvl="4" marL="2286000" algn="l">
              <a:lnSpc>
                <a:spcPct val="100000"/>
              </a:lnSpc>
              <a:spcBef>
                <a:spcPts val="277"/>
              </a:spcBef>
              <a:spcAft>
                <a:spcPts val="0"/>
              </a:spcAft>
              <a:buClr>
                <a:schemeClr val="dk1"/>
              </a:buClr>
              <a:buSzPts val="1387"/>
              <a:buFont typeface="Arial"/>
              <a:buChar char="»"/>
              <a:defRPr sz="1387"/>
            </a:lvl5pPr>
            <a:lvl6pPr indent="-316674" lvl="5" marL="2743200" algn="l">
              <a:lnSpc>
                <a:spcPct val="100000"/>
              </a:lnSpc>
              <a:spcBef>
                <a:spcPts val="277"/>
              </a:spcBef>
              <a:spcAft>
                <a:spcPts val="0"/>
              </a:spcAft>
              <a:buClr>
                <a:schemeClr val="dk1"/>
              </a:buClr>
              <a:buSzPts val="1387"/>
              <a:buFont typeface="Arial"/>
              <a:buChar char="»"/>
              <a:defRPr sz="1387"/>
            </a:lvl6pPr>
            <a:lvl7pPr indent="-316674" lvl="6" marL="3200400" algn="l">
              <a:lnSpc>
                <a:spcPct val="100000"/>
              </a:lnSpc>
              <a:spcBef>
                <a:spcPts val="277"/>
              </a:spcBef>
              <a:spcAft>
                <a:spcPts val="0"/>
              </a:spcAft>
              <a:buClr>
                <a:schemeClr val="dk1"/>
              </a:buClr>
              <a:buSzPts val="1387"/>
              <a:buFont typeface="Arial"/>
              <a:buChar char="»"/>
              <a:defRPr sz="1387"/>
            </a:lvl7pPr>
            <a:lvl8pPr indent="-316674" lvl="7" marL="3657600" algn="l">
              <a:lnSpc>
                <a:spcPct val="100000"/>
              </a:lnSpc>
              <a:spcBef>
                <a:spcPts val="277"/>
              </a:spcBef>
              <a:spcAft>
                <a:spcPts val="0"/>
              </a:spcAft>
              <a:buClr>
                <a:schemeClr val="dk1"/>
              </a:buClr>
              <a:buSzPts val="1387"/>
              <a:buFont typeface="Arial"/>
              <a:buChar char="»"/>
              <a:defRPr sz="1387"/>
            </a:lvl8pPr>
            <a:lvl9pPr indent="-316674" lvl="8" marL="4114800" algn="l">
              <a:lnSpc>
                <a:spcPct val="100000"/>
              </a:lnSpc>
              <a:spcBef>
                <a:spcPts val="277"/>
              </a:spcBef>
              <a:spcAft>
                <a:spcPts val="0"/>
              </a:spcAft>
              <a:buClr>
                <a:schemeClr val="dk1"/>
              </a:buClr>
              <a:buSzPts val="1387"/>
              <a:buFont typeface="Arial"/>
              <a:buChar char="»"/>
              <a:defRPr sz="1387"/>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8"/>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2" name="Shape 42"/>
        <p:cNvGrpSpPr/>
        <p:nvPr/>
      </p:nvGrpSpPr>
      <p:grpSpPr>
        <a:xfrm>
          <a:off x="0" y="0"/>
          <a:ext cx="0" cy="0"/>
          <a:chOff x="0" y="0"/>
          <a:chExt cx="0" cy="0"/>
        </a:xfrm>
      </p:grpSpPr>
      <p:sp>
        <p:nvSpPr>
          <p:cNvPr id="43" name="Google Shape;43;p10"/>
          <p:cNvSpPr txBox="1"/>
          <p:nvPr>
            <p:ph type="title"/>
          </p:nvPr>
        </p:nvSpPr>
        <p:spPr>
          <a:xfrm>
            <a:off x="2193926" y="1311276"/>
            <a:ext cx="14439900" cy="5576889"/>
          </a:xfrm>
          <a:prstGeom prst="rect">
            <a:avLst/>
          </a:prstGeom>
          <a:noFill/>
          <a:ln>
            <a:noFill/>
          </a:ln>
        </p:spPr>
        <p:txBody>
          <a:bodyPr anchorCtr="0" anchor="b" bIns="38000" lIns="76050" spcFirstLastPara="1" rIns="76050" wrap="square" tIns="38000">
            <a:noAutofit/>
          </a:bodyPr>
          <a:lstStyle>
            <a:lvl1pPr lvl="0" algn="l">
              <a:lnSpc>
                <a:spcPct val="100000"/>
              </a:lnSpc>
              <a:spcBef>
                <a:spcPts val="0"/>
              </a:spcBef>
              <a:spcAft>
                <a:spcPts val="0"/>
              </a:spcAft>
              <a:buSzPts val="1400"/>
              <a:buNone/>
              <a:defRPr b="1" sz="1812"/>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 name="Google Shape;44;p10"/>
          <p:cNvSpPr txBox="1"/>
          <p:nvPr>
            <p:ph idx="1" type="body"/>
          </p:nvPr>
        </p:nvSpPr>
        <p:spPr>
          <a:xfrm>
            <a:off x="17160875" y="1311276"/>
            <a:ext cx="24536399" cy="28093989"/>
          </a:xfrm>
          <a:prstGeom prst="rect">
            <a:avLst/>
          </a:prstGeom>
          <a:noFill/>
          <a:ln>
            <a:noFill/>
          </a:ln>
        </p:spPr>
        <p:txBody>
          <a:bodyPr anchorCtr="0" anchor="t" bIns="380325" lIns="380325" spcFirstLastPara="1" rIns="380325" wrap="square" tIns="380325">
            <a:noAutofit/>
          </a:bodyPr>
          <a:lstStyle>
            <a:lvl1pPr indent="-411480" lvl="0" marL="457200" algn="l">
              <a:lnSpc>
                <a:spcPct val="100000"/>
              </a:lnSpc>
              <a:spcBef>
                <a:spcPts val="576"/>
              </a:spcBef>
              <a:spcAft>
                <a:spcPts val="0"/>
              </a:spcAft>
              <a:buClr>
                <a:schemeClr val="dk1"/>
              </a:buClr>
              <a:buSzPts val="2880"/>
              <a:buFont typeface="Arial"/>
              <a:buChar char="•"/>
              <a:defRPr sz="2880"/>
            </a:lvl1pPr>
            <a:lvl2pPr indent="-384365" lvl="1" marL="914400" algn="l">
              <a:lnSpc>
                <a:spcPct val="100000"/>
              </a:lnSpc>
              <a:spcBef>
                <a:spcPts val="491"/>
              </a:spcBef>
              <a:spcAft>
                <a:spcPts val="0"/>
              </a:spcAft>
              <a:buClr>
                <a:schemeClr val="dk1"/>
              </a:buClr>
              <a:buSzPts val="2453"/>
              <a:buFont typeface="Arial"/>
              <a:buChar char="–"/>
              <a:defRPr sz="2453"/>
            </a:lvl2pPr>
            <a:lvl3pPr indent="-364045" lvl="2" marL="1371600" algn="l">
              <a:lnSpc>
                <a:spcPct val="100000"/>
              </a:lnSpc>
              <a:spcBef>
                <a:spcPts val="427"/>
              </a:spcBef>
              <a:spcAft>
                <a:spcPts val="0"/>
              </a:spcAft>
              <a:buClr>
                <a:schemeClr val="dk1"/>
              </a:buClr>
              <a:buSzPts val="2133"/>
              <a:buFont typeface="Arial"/>
              <a:buChar char="•"/>
              <a:defRPr sz="2133"/>
            </a:lvl3pPr>
            <a:lvl4pPr indent="-343725" lvl="3" marL="1828800" algn="l">
              <a:lnSpc>
                <a:spcPct val="100000"/>
              </a:lnSpc>
              <a:spcBef>
                <a:spcPts val="363"/>
              </a:spcBef>
              <a:spcAft>
                <a:spcPts val="0"/>
              </a:spcAft>
              <a:buClr>
                <a:schemeClr val="dk1"/>
              </a:buClr>
              <a:buSzPts val="1813"/>
              <a:buFont typeface="Arial"/>
              <a:buChar char="–"/>
              <a:defRPr sz="1812"/>
            </a:lvl4pPr>
            <a:lvl5pPr indent="-343725" lvl="4" marL="2286000" algn="l">
              <a:lnSpc>
                <a:spcPct val="100000"/>
              </a:lnSpc>
              <a:spcBef>
                <a:spcPts val="363"/>
              </a:spcBef>
              <a:spcAft>
                <a:spcPts val="0"/>
              </a:spcAft>
              <a:buClr>
                <a:schemeClr val="dk1"/>
              </a:buClr>
              <a:buSzPts val="1813"/>
              <a:buFont typeface="Arial"/>
              <a:buChar char="»"/>
              <a:defRPr sz="1812"/>
            </a:lvl5pPr>
            <a:lvl6pPr indent="-343725" lvl="5" marL="2743200" algn="l">
              <a:lnSpc>
                <a:spcPct val="100000"/>
              </a:lnSpc>
              <a:spcBef>
                <a:spcPts val="363"/>
              </a:spcBef>
              <a:spcAft>
                <a:spcPts val="0"/>
              </a:spcAft>
              <a:buClr>
                <a:schemeClr val="dk1"/>
              </a:buClr>
              <a:buSzPts val="1813"/>
              <a:buFont typeface="Arial"/>
              <a:buChar char="»"/>
              <a:defRPr sz="1812"/>
            </a:lvl6pPr>
            <a:lvl7pPr indent="-343725" lvl="6" marL="3200400" algn="l">
              <a:lnSpc>
                <a:spcPct val="100000"/>
              </a:lnSpc>
              <a:spcBef>
                <a:spcPts val="363"/>
              </a:spcBef>
              <a:spcAft>
                <a:spcPts val="0"/>
              </a:spcAft>
              <a:buClr>
                <a:schemeClr val="dk1"/>
              </a:buClr>
              <a:buSzPts val="1813"/>
              <a:buFont typeface="Arial"/>
              <a:buChar char="»"/>
              <a:defRPr sz="1812"/>
            </a:lvl7pPr>
            <a:lvl8pPr indent="-343725" lvl="7" marL="3657600" algn="l">
              <a:lnSpc>
                <a:spcPct val="100000"/>
              </a:lnSpc>
              <a:spcBef>
                <a:spcPts val="363"/>
              </a:spcBef>
              <a:spcAft>
                <a:spcPts val="0"/>
              </a:spcAft>
              <a:buClr>
                <a:schemeClr val="dk1"/>
              </a:buClr>
              <a:buSzPts val="1813"/>
              <a:buFont typeface="Arial"/>
              <a:buChar char="»"/>
              <a:defRPr sz="1812"/>
            </a:lvl8pPr>
            <a:lvl9pPr indent="-343725" lvl="8" marL="4114800" algn="l">
              <a:lnSpc>
                <a:spcPct val="100000"/>
              </a:lnSpc>
              <a:spcBef>
                <a:spcPts val="363"/>
              </a:spcBef>
              <a:spcAft>
                <a:spcPts val="0"/>
              </a:spcAft>
              <a:buClr>
                <a:schemeClr val="dk1"/>
              </a:buClr>
              <a:buSzPts val="1813"/>
              <a:buFont typeface="Arial"/>
              <a:buChar char="»"/>
              <a:defRPr sz="1812"/>
            </a:lvl9pPr>
          </a:lstStyle>
          <a:p/>
        </p:txBody>
      </p:sp>
      <p:sp>
        <p:nvSpPr>
          <p:cNvPr id="45" name="Google Shape;45;p10"/>
          <p:cNvSpPr txBox="1"/>
          <p:nvPr>
            <p:ph idx="2" type="body"/>
          </p:nvPr>
        </p:nvSpPr>
        <p:spPr>
          <a:xfrm>
            <a:off x="2193926" y="6888164"/>
            <a:ext cx="14439900" cy="22517100"/>
          </a:xfrm>
          <a:prstGeom prst="rect">
            <a:avLst/>
          </a:prstGeom>
          <a:noFill/>
          <a:ln>
            <a:noFill/>
          </a:ln>
        </p:spPr>
        <p:txBody>
          <a:bodyPr anchorCtr="0" anchor="t" bIns="380325" lIns="380325" spcFirstLastPara="1" rIns="380325" wrap="square" tIns="380325">
            <a:noAutofit/>
          </a:bodyPr>
          <a:lstStyle>
            <a:lvl1pPr indent="-228600" lvl="0" marL="457200" algn="l">
              <a:lnSpc>
                <a:spcPct val="100000"/>
              </a:lnSpc>
              <a:spcBef>
                <a:spcPts val="256"/>
              </a:spcBef>
              <a:spcAft>
                <a:spcPts val="0"/>
              </a:spcAft>
              <a:buClr>
                <a:schemeClr val="dk1"/>
              </a:buClr>
              <a:buSzPts val="1280"/>
              <a:buFont typeface="Arial"/>
              <a:buNone/>
              <a:defRPr sz="1280"/>
            </a:lvl1pPr>
            <a:lvl2pPr indent="-228600" lvl="1" marL="914400" algn="l">
              <a:lnSpc>
                <a:spcPct val="100000"/>
              </a:lnSpc>
              <a:spcBef>
                <a:spcPts val="213"/>
              </a:spcBef>
              <a:spcAft>
                <a:spcPts val="0"/>
              </a:spcAft>
              <a:buClr>
                <a:schemeClr val="dk1"/>
              </a:buClr>
              <a:buSzPts val="1067"/>
              <a:buFont typeface="Arial"/>
              <a:buNone/>
              <a:defRPr sz="1067"/>
            </a:lvl2pPr>
            <a:lvl3pPr indent="-228600" lvl="2" marL="1371600" algn="l">
              <a:lnSpc>
                <a:spcPct val="100000"/>
              </a:lnSpc>
              <a:spcBef>
                <a:spcPts val="171"/>
              </a:spcBef>
              <a:spcAft>
                <a:spcPts val="0"/>
              </a:spcAft>
              <a:buClr>
                <a:schemeClr val="dk1"/>
              </a:buClr>
              <a:buSzPts val="853"/>
              <a:buFont typeface="Arial"/>
              <a:buNone/>
              <a:defRPr sz="853"/>
            </a:lvl3pPr>
            <a:lvl4pPr indent="-228600" lvl="3" marL="1828800" algn="l">
              <a:lnSpc>
                <a:spcPct val="100000"/>
              </a:lnSpc>
              <a:spcBef>
                <a:spcPts val="149"/>
              </a:spcBef>
              <a:spcAft>
                <a:spcPts val="0"/>
              </a:spcAft>
              <a:buClr>
                <a:schemeClr val="dk1"/>
              </a:buClr>
              <a:buSzPts val="747"/>
              <a:buFont typeface="Arial"/>
              <a:buNone/>
              <a:defRPr sz="747"/>
            </a:lvl4pPr>
            <a:lvl5pPr indent="-228600" lvl="4" marL="2286000" algn="l">
              <a:lnSpc>
                <a:spcPct val="100000"/>
              </a:lnSpc>
              <a:spcBef>
                <a:spcPts val="149"/>
              </a:spcBef>
              <a:spcAft>
                <a:spcPts val="0"/>
              </a:spcAft>
              <a:buClr>
                <a:schemeClr val="dk1"/>
              </a:buClr>
              <a:buSzPts val="747"/>
              <a:buFont typeface="Arial"/>
              <a:buNone/>
              <a:defRPr sz="747"/>
            </a:lvl5pPr>
            <a:lvl6pPr indent="-228600" lvl="5" marL="2743200" algn="l">
              <a:lnSpc>
                <a:spcPct val="100000"/>
              </a:lnSpc>
              <a:spcBef>
                <a:spcPts val="149"/>
              </a:spcBef>
              <a:spcAft>
                <a:spcPts val="0"/>
              </a:spcAft>
              <a:buClr>
                <a:schemeClr val="dk1"/>
              </a:buClr>
              <a:buSzPts val="747"/>
              <a:buFont typeface="Arial"/>
              <a:buNone/>
              <a:defRPr sz="747"/>
            </a:lvl6pPr>
            <a:lvl7pPr indent="-228600" lvl="6" marL="3200400" algn="l">
              <a:lnSpc>
                <a:spcPct val="100000"/>
              </a:lnSpc>
              <a:spcBef>
                <a:spcPts val="149"/>
              </a:spcBef>
              <a:spcAft>
                <a:spcPts val="0"/>
              </a:spcAft>
              <a:buClr>
                <a:schemeClr val="dk1"/>
              </a:buClr>
              <a:buSzPts val="747"/>
              <a:buFont typeface="Arial"/>
              <a:buNone/>
              <a:defRPr sz="747"/>
            </a:lvl7pPr>
            <a:lvl8pPr indent="-228600" lvl="7" marL="3657600" algn="l">
              <a:lnSpc>
                <a:spcPct val="100000"/>
              </a:lnSpc>
              <a:spcBef>
                <a:spcPts val="149"/>
              </a:spcBef>
              <a:spcAft>
                <a:spcPts val="0"/>
              </a:spcAft>
              <a:buClr>
                <a:schemeClr val="dk1"/>
              </a:buClr>
              <a:buSzPts val="747"/>
              <a:buFont typeface="Arial"/>
              <a:buNone/>
              <a:defRPr sz="747"/>
            </a:lvl8pPr>
            <a:lvl9pPr indent="-228600" lvl="8" marL="4114800" algn="l">
              <a:lnSpc>
                <a:spcPct val="100000"/>
              </a:lnSpc>
              <a:spcBef>
                <a:spcPts val="149"/>
              </a:spcBef>
              <a:spcAft>
                <a:spcPts val="0"/>
              </a:spcAft>
              <a:buClr>
                <a:schemeClr val="dk1"/>
              </a:buClr>
              <a:buSzPts val="747"/>
              <a:buFont typeface="Arial"/>
              <a:buNone/>
              <a:defRPr sz="747"/>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6" name="Shape 46"/>
        <p:cNvGrpSpPr/>
        <p:nvPr/>
      </p:nvGrpSpPr>
      <p:grpSpPr>
        <a:xfrm>
          <a:off x="0" y="0"/>
          <a:ext cx="0" cy="0"/>
          <a:chOff x="0" y="0"/>
          <a:chExt cx="0" cy="0"/>
        </a:xfrm>
      </p:grpSpPr>
      <p:sp>
        <p:nvSpPr>
          <p:cNvPr id="47" name="Google Shape;47;p11"/>
          <p:cNvSpPr txBox="1"/>
          <p:nvPr>
            <p:ph type="title"/>
          </p:nvPr>
        </p:nvSpPr>
        <p:spPr>
          <a:xfrm>
            <a:off x="8602664" y="23042566"/>
            <a:ext cx="26335038" cy="2720975"/>
          </a:xfrm>
          <a:prstGeom prst="rect">
            <a:avLst/>
          </a:prstGeom>
          <a:noFill/>
          <a:ln>
            <a:noFill/>
          </a:ln>
        </p:spPr>
        <p:txBody>
          <a:bodyPr anchorCtr="0" anchor="b" bIns="38000" lIns="76050" spcFirstLastPara="1" rIns="76050" wrap="square" tIns="38000">
            <a:noAutofit/>
          </a:bodyPr>
          <a:lstStyle>
            <a:lvl1pPr lvl="0" algn="l">
              <a:lnSpc>
                <a:spcPct val="100000"/>
              </a:lnSpc>
              <a:spcBef>
                <a:spcPts val="0"/>
              </a:spcBef>
              <a:spcAft>
                <a:spcPts val="0"/>
              </a:spcAft>
              <a:buSzPts val="1400"/>
              <a:buNone/>
              <a:defRPr b="1" sz="1812"/>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 name="Google Shape;48;p11"/>
          <p:cNvSpPr/>
          <p:nvPr>
            <p:ph idx="2" type="pic"/>
          </p:nvPr>
        </p:nvSpPr>
        <p:spPr>
          <a:xfrm>
            <a:off x="8602664" y="2941640"/>
            <a:ext cx="26335038" cy="19750088"/>
          </a:xfrm>
          <a:prstGeom prst="rect">
            <a:avLst/>
          </a:prstGeom>
          <a:noFill/>
          <a:ln>
            <a:noFill/>
          </a:ln>
        </p:spPr>
      </p:sp>
      <p:sp>
        <p:nvSpPr>
          <p:cNvPr id="49" name="Google Shape;49;p11"/>
          <p:cNvSpPr txBox="1"/>
          <p:nvPr>
            <p:ph idx="1" type="body"/>
          </p:nvPr>
        </p:nvSpPr>
        <p:spPr>
          <a:xfrm>
            <a:off x="8602664" y="25763541"/>
            <a:ext cx="26335038" cy="3862388"/>
          </a:xfrm>
          <a:prstGeom prst="rect">
            <a:avLst/>
          </a:prstGeom>
          <a:noFill/>
          <a:ln>
            <a:noFill/>
          </a:ln>
        </p:spPr>
        <p:txBody>
          <a:bodyPr anchorCtr="0" anchor="t" bIns="380325" lIns="380325" spcFirstLastPara="1" rIns="380325" wrap="square" tIns="380325">
            <a:noAutofit/>
          </a:bodyPr>
          <a:lstStyle>
            <a:lvl1pPr indent="-228600" lvl="0" marL="457200" algn="l">
              <a:lnSpc>
                <a:spcPct val="100000"/>
              </a:lnSpc>
              <a:spcBef>
                <a:spcPts val="256"/>
              </a:spcBef>
              <a:spcAft>
                <a:spcPts val="0"/>
              </a:spcAft>
              <a:buClr>
                <a:schemeClr val="dk1"/>
              </a:buClr>
              <a:buSzPts val="1280"/>
              <a:buFont typeface="Arial"/>
              <a:buNone/>
              <a:defRPr sz="1280"/>
            </a:lvl1pPr>
            <a:lvl2pPr indent="-228600" lvl="1" marL="914400" algn="l">
              <a:lnSpc>
                <a:spcPct val="100000"/>
              </a:lnSpc>
              <a:spcBef>
                <a:spcPts val="213"/>
              </a:spcBef>
              <a:spcAft>
                <a:spcPts val="0"/>
              </a:spcAft>
              <a:buClr>
                <a:schemeClr val="dk1"/>
              </a:buClr>
              <a:buSzPts val="1067"/>
              <a:buFont typeface="Arial"/>
              <a:buNone/>
              <a:defRPr sz="1067"/>
            </a:lvl2pPr>
            <a:lvl3pPr indent="-228600" lvl="2" marL="1371600" algn="l">
              <a:lnSpc>
                <a:spcPct val="100000"/>
              </a:lnSpc>
              <a:spcBef>
                <a:spcPts val="171"/>
              </a:spcBef>
              <a:spcAft>
                <a:spcPts val="0"/>
              </a:spcAft>
              <a:buClr>
                <a:schemeClr val="dk1"/>
              </a:buClr>
              <a:buSzPts val="853"/>
              <a:buFont typeface="Arial"/>
              <a:buNone/>
              <a:defRPr sz="853"/>
            </a:lvl3pPr>
            <a:lvl4pPr indent="-228600" lvl="3" marL="1828800" algn="l">
              <a:lnSpc>
                <a:spcPct val="100000"/>
              </a:lnSpc>
              <a:spcBef>
                <a:spcPts val="149"/>
              </a:spcBef>
              <a:spcAft>
                <a:spcPts val="0"/>
              </a:spcAft>
              <a:buClr>
                <a:schemeClr val="dk1"/>
              </a:buClr>
              <a:buSzPts val="747"/>
              <a:buFont typeface="Arial"/>
              <a:buNone/>
              <a:defRPr sz="747"/>
            </a:lvl4pPr>
            <a:lvl5pPr indent="-228600" lvl="4" marL="2286000" algn="l">
              <a:lnSpc>
                <a:spcPct val="100000"/>
              </a:lnSpc>
              <a:spcBef>
                <a:spcPts val="149"/>
              </a:spcBef>
              <a:spcAft>
                <a:spcPts val="0"/>
              </a:spcAft>
              <a:buClr>
                <a:schemeClr val="dk1"/>
              </a:buClr>
              <a:buSzPts val="747"/>
              <a:buFont typeface="Arial"/>
              <a:buNone/>
              <a:defRPr sz="747"/>
            </a:lvl5pPr>
            <a:lvl6pPr indent="-228600" lvl="5" marL="2743200" algn="l">
              <a:lnSpc>
                <a:spcPct val="100000"/>
              </a:lnSpc>
              <a:spcBef>
                <a:spcPts val="149"/>
              </a:spcBef>
              <a:spcAft>
                <a:spcPts val="0"/>
              </a:spcAft>
              <a:buClr>
                <a:schemeClr val="dk1"/>
              </a:buClr>
              <a:buSzPts val="747"/>
              <a:buFont typeface="Arial"/>
              <a:buNone/>
              <a:defRPr sz="747"/>
            </a:lvl6pPr>
            <a:lvl7pPr indent="-228600" lvl="6" marL="3200400" algn="l">
              <a:lnSpc>
                <a:spcPct val="100000"/>
              </a:lnSpc>
              <a:spcBef>
                <a:spcPts val="149"/>
              </a:spcBef>
              <a:spcAft>
                <a:spcPts val="0"/>
              </a:spcAft>
              <a:buClr>
                <a:schemeClr val="dk1"/>
              </a:buClr>
              <a:buSzPts val="747"/>
              <a:buFont typeface="Arial"/>
              <a:buNone/>
              <a:defRPr sz="747"/>
            </a:lvl7pPr>
            <a:lvl8pPr indent="-228600" lvl="7" marL="3657600" algn="l">
              <a:lnSpc>
                <a:spcPct val="100000"/>
              </a:lnSpc>
              <a:spcBef>
                <a:spcPts val="149"/>
              </a:spcBef>
              <a:spcAft>
                <a:spcPts val="0"/>
              </a:spcAft>
              <a:buClr>
                <a:schemeClr val="dk1"/>
              </a:buClr>
              <a:buSzPts val="747"/>
              <a:buFont typeface="Arial"/>
              <a:buNone/>
              <a:defRPr sz="747"/>
            </a:lvl8pPr>
            <a:lvl9pPr indent="-228600" lvl="8" marL="4114800" algn="l">
              <a:lnSpc>
                <a:spcPct val="100000"/>
              </a:lnSpc>
              <a:spcBef>
                <a:spcPts val="149"/>
              </a:spcBef>
              <a:spcAft>
                <a:spcPts val="0"/>
              </a:spcAft>
              <a:buClr>
                <a:schemeClr val="dk1"/>
              </a:buClr>
              <a:buSzPts val="747"/>
              <a:buFont typeface="Arial"/>
              <a:buNone/>
              <a:defRPr sz="747"/>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0" y="0"/>
            <a:ext cx="43891199" cy="480060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11" name="Google Shape;11;p2"/>
          <p:cNvSpPr/>
          <p:nvPr/>
        </p:nvSpPr>
        <p:spPr>
          <a:xfrm>
            <a:off x="693421" y="5638800"/>
            <a:ext cx="9974580" cy="26563319"/>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12" name="Google Shape;12;p2"/>
          <p:cNvSpPr/>
          <p:nvPr/>
        </p:nvSpPr>
        <p:spPr>
          <a:xfrm>
            <a:off x="0" y="4800600"/>
            <a:ext cx="43891199" cy="129540"/>
          </a:xfrm>
          <a:prstGeom prst="rect">
            <a:avLst/>
          </a:prstGeom>
          <a:solidFill>
            <a:srgbClr val="660000"/>
          </a:solidFill>
          <a:ln cap="flat" cmpd="sng" w="152400">
            <a:solidFill>
              <a:srgbClr val="FF9900"/>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13" name="Google Shape;13;p2"/>
          <p:cNvSpPr txBox="1"/>
          <p:nvPr/>
        </p:nvSpPr>
        <p:spPr>
          <a:xfrm>
            <a:off x="609600" y="32445963"/>
            <a:ext cx="2514600" cy="275603"/>
          </a:xfrm>
          <a:prstGeom prst="rect">
            <a:avLst/>
          </a:prstGeom>
          <a:noFill/>
          <a:ln>
            <a:noFill/>
          </a:ln>
        </p:spPr>
        <p:txBody>
          <a:bodyPr anchorCtr="0" anchor="t" bIns="40550" lIns="81100" spcFirstLastPara="1" rIns="81100" wrap="square" tIns="40550">
            <a:spAutoFit/>
          </a:bodyPr>
          <a:lstStyle/>
          <a:p>
            <a:pPr indent="0" lvl="0" marL="0" marR="0" rtl="0" algn="l">
              <a:lnSpc>
                <a:spcPct val="65000"/>
              </a:lnSpc>
              <a:spcBef>
                <a:spcPts val="0"/>
              </a:spcBef>
              <a:spcAft>
                <a:spcPts val="0"/>
              </a:spcAft>
              <a:buClr>
                <a:srgbClr val="000000"/>
              </a:buClr>
              <a:buSzPts val="427"/>
              <a:buFont typeface="Arial"/>
              <a:buNone/>
            </a:pPr>
            <a:r>
              <a:rPr b="1" i="0" lang="en-US" sz="427" u="none" cap="none" strike="noStrike">
                <a:solidFill>
                  <a:schemeClr val="lt2"/>
                </a:solidFill>
                <a:latin typeface="Arial"/>
                <a:ea typeface="Arial"/>
                <a:cs typeface="Arial"/>
                <a:sym typeface="Arial"/>
              </a:rPr>
              <a:t>TEMPLATE DESIGN © 2008</a:t>
            </a:r>
            <a:endParaRPr b="0" i="0" sz="1400" u="none" cap="none" strike="noStrike">
              <a:solidFill>
                <a:srgbClr val="000000"/>
              </a:solidFill>
              <a:latin typeface="Arial"/>
              <a:ea typeface="Arial"/>
              <a:cs typeface="Arial"/>
              <a:sym typeface="Arial"/>
            </a:endParaRPr>
          </a:p>
          <a:p>
            <a:pPr indent="0" lvl="0" marL="0" marR="0" rtl="0" algn="l">
              <a:lnSpc>
                <a:spcPct val="65000"/>
              </a:lnSpc>
              <a:spcBef>
                <a:spcPts val="427"/>
              </a:spcBef>
              <a:spcAft>
                <a:spcPts val="0"/>
              </a:spcAft>
              <a:buClr>
                <a:srgbClr val="000000"/>
              </a:buClr>
              <a:buSzPts val="853"/>
              <a:buFont typeface="Arial"/>
              <a:buNone/>
            </a:pPr>
            <a:r>
              <a:rPr b="1" i="0" lang="en-US" sz="853" u="none" cap="none" strike="noStrike">
                <a:solidFill>
                  <a:schemeClr val="lt2"/>
                </a:solidFill>
                <a:latin typeface="Arial"/>
                <a:ea typeface="Arial"/>
                <a:cs typeface="Arial"/>
                <a:sym typeface="Arial"/>
              </a:rPr>
              <a:t>www.PosterPresentations.com</a:t>
            </a:r>
            <a:endParaRPr b="0" i="0" sz="1400" u="none" cap="none" strike="noStrike">
              <a:solidFill>
                <a:srgbClr val="000000"/>
              </a:solidFill>
              <a:latin typeface="Arial"/>
              <a:ea typeface="Arial"/>
              <a:cs typeface="Arial"/>
              <a:sym typeface="Arial"/>
            </a:endParaRPr>
          </a:p>
        </p:txBody>
      </p:sp>
      <p:sp>
        <p:nvSpPr>
          <p:cNvPr id="14" name="Google Shape;14;p2"/>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7680" u="none" cap="none" strike="noStrike">
                <a:solidFill>
                  <a:srgbClr val="FFFFFF"/>
                </a:solidFill>
                <a:latin typeface="Arial"/>
                <a:ea typeface="Arial"/>
                <a:cs typeface="Arial"/>
                <a:sym typeface="Arial"/>
              </a:defRPr>
            </a:lvl9pPr>
          </a:lstStyle>
          <a:p/>
        </p:txBody>
      </p:sp>
      <p:sp>
        <p:nvSpPr>
          <p:cNvPr id="15" name="Google Shape;15;p2"/>
          <p:cNvSpPr txBox="1"/>
          <p:nvPr>
            <p:ph idx="1" type="body"/>
          </p:nvPr>
        </p:nvSpPr>
        <p:spPr>
          <a:xfrm>
            <a:off x="693421" y="5638800"/>
            <a:ext cx="9974580" cy="26563319"/>
          </a:xfrm>
          <a:prstGeom prst="rect">
            <a:avLst/>
          </a:prstGeom>
          <a:noFill/>
          <a:ln>
            <a:noFill/>
          </a:ln>
        </p:spPr>
        <p:txBody>
          <a:bodyPr anchorCtr="0" anchor="t" bIns="380325" lIns="380325" spcFirstLastPara="1" rIns="380325" wrap="square" tIns="380325">
            <a:noAutofit/>
          </a:bodyPr>
          <a:lstStyle>
            <a:lvl1pPr indent="-391160" lvl="0" marL="457200" marR="0" rtl="0" algn="l">
              <a:lnSpc>
                <a:spcPct val="100000"/>
              </a:lnSpc>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1pPr>
            <a:lvl2pPr indent="-391160" lvl="1" marL="914400" marR="0" rtl="0" algn="l">
              <a:lnSpc>
                <a:spcPct val="100000"/>
              </a:lnSpc>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2pPr>
            <a:lvl3pPr indent="-364045" lvl="2" marL="1371600" marR="0" rtl="0" algn="l">
              <a:lnSpc>
                <a:spcPct val="100000"/>
              </a:lnSpc>
              <a:spcBef>
                <a:spcPts val="427"/>
              </a:spcBef>
              <a:spcAft>
                <a:spcPts val="0"/>
              </a:spcAft>
              <a:buClr>
                <a:schemeClr val="dk1"/>
              </a:buClr>
              <a:buSzPts val="2133"/>
              <a:buFont typeface="Arial"/>
              <a:buChar char="•"/>
              <a:defRPr b="0" i="0" sz="2133" u="none" cap="none" strike="noStrike">
                <a:solidFill>
                  <a:schemeClr val="dk1"/>
                </a:solidFill>
                <a:latin typeface="Arial"/>
                <a:ea typeface="Arial"/>
                <a:cs typeface="Arial"/>
                <a:sym typeface="Arial"/>
              </a:defRPr>
            </a:lvl3pPr>
            <a:lvl4pPr indent="-336994" lvl="3" marL="18288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4pPr>
            <a:lvl5pPr indent="-336994" lvl="4" marL="22860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5pPr>
            <a:lvl6pPr indent="-336994" lvl="5" marL="27432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6pPr>
            <a:lvl7pPr indent="-336994" lvl="6" marL="32004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7pPr>
            <a:lvl8pPr indent="-336994" lvl="7" marL="36576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8pPr>
            <a:lvl9pPr indent="-336994" lvl="8" marL="41148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9pPr>
          </a:lstStyle>
          <a:p/>
        </p:txBody>
      </p:sp>
      <p:sp>
        <p:nvSpPr>
          <p:cNvPr id="16" name="Google Shape;16;p2"/>
          <p:cNvSpPr/>
          <p:nvPr/>
        </p:nvSpPr>
        <p:spPr>
          <a:xfrm>
            <a:off x="0" y="0"/>
            <a:ext cx="43891199" cy="32918401"/>
          </a:xfrm>
          <a:prstGeom prst="rect">
            <a:avLst/>
          </a:prstGeom>
          <a:noFill/>
          <a:ln cap="flat" cmpd="sng" w="9525">
            <a:solidFill>
              <a:schemeClr val="dk2"/>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17" name="Google Shape;17;p2"/>
          <p:cNvSpPr/>
          <p:nvPr/>
        </p:nvSpPr>
        <p:spPr>
          <a:xfrm>
            <a:off x="11490960" y="5638800"/>
            <a:ext cx="9982200" cy="26563319"/>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18" name="Google Shape;18;p2"/>
          <p:cNvSpPr/>
          <p:nvPr/>
        </p:nvSpPr>
        <p:spPr>
          <a:xfrm>
            <a:off x="22273259" y="5638800"/>
            <a:ext cx="9982200" cy="26563319"/>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19" name="Google Shape;19;p2"/>
          <p:cNvSpPr/>
          <p:nvPr/>
        </p:nvSpPr>
        <p:spPr>
          <a:xfrm>
            <a:off x="33078419" y="5638800"/>
            <a:ext cx="9982200" cy="26563319"/>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14"/>
          <p:cNvSpPr/>
          <p:nvPr/>
        </p:nvSpPr>
        <p:spPr>
          <a:xfrm>
            <a:off x="0" y="0"/>
            <a:ext cx="43891199" cy="4800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58" name="Google Shape;58;p14"/>
          <p:cNvSpPr/>
          <p:nvPr/>
        </p:nvSpPr>
        <p:spPr>
          <a:xfrm>
            <a:off x="693421" y="5638800"/>
            <a:ext cx="9974580" cy="26563319"/>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59" name="Google Shape;59;p14"/>
          <p:cNvSpPr/>
          <p:nvPr/>
        </p:nvSpPr>
        <p:spPr>
          <a:xfrm>
            <a:off x="0" y="4800600"/>
            <a:ext cx="43891199" cy="129540"/>
          </a:xfrm>
          <a:prstGeom prst="rect">
            <a:avLst/>
          </a:prstGeom>
          <a:solidFill>
            <a:srgbClr val="660000"/>
          </a:solidFill>
          <a:ln>
            <a:noFill/>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60" name="Google Shape;60;p14"/>
          <p:cNvSpPr txBox="1"/>
          <p:nvPr/>
        </p:nvSpPr>
        <p:spPr>
          <a:xfrm>
            <a:off x="609600" y="32445963"/>
            <a:ext cx="2514600" cy="275603"/>
          </a:xfrm>
          <a:prstGeom prst="rect">
            <a:avLst/>
          </a:prstGeom>
          <a:noFill/>
          <a:ln>
            <a:noFill/>
          </a:ln>
        </p:spPr>
        <p:txBody>
          <a:bodyPr anchorCtr="0" anchor="t" bIns="40550" lIns="81100" spcFirstLastPara="1" rIns="81100" wrap="square" tIns="40550">
            <a:spAutoFit/>
          </a:bodyPr>
          <a:lstStyle/>
          <a:p>
            <a:pPr indent="0" lvl="0" marL="0" marR="0" rtl="0" algn="l">
              <a:lnSpc>
                <a:spcPct val="65000"/>
              </a:lnSpc>
              <a:spcBef>
                <a:spcPts val="0"/>
              </a:spcBef>
              <a:spcAft>
                <a:spcPts val="0"/>
              </a:spcAft>
              <a:buClr>
                <a:srgbClr val="000000"/>
              </a:buClr>
              <a:buSzPts val="427"/>
              <a:buFont typeface="Arial"/>
              <a:buNone/>
            </a:pPr>
            <a:r>
              <a:rPr b="1" i="0" lang="en-US" sz="427" u="none" cap="none" strike="noStrike">
                <a:solidFill>
                  <a:schemeClr val="lt2"/>
                </a:solidFill>
                <a:latin typeface="Arial"/>
                <a:ea typeface="Arial"/>
                <a:cs typeface="Arial"/>
                <a:sym typeface="Arial"/>
              </a:rPr>
              <a:t>POSTER TEMPLATE BY:</a:t>
            </a:r>
            <a:endParaRPr b="0" i="0" sz="1400" u="none" cap="none" strike="noStrike">
              <a:solidFill>
                <a:srgbClr val="000000"/>
              </a:solidFill>
              <a:latin typeface="Arial"/>
              <a:ea typeface="Arial"/>
              <a:cs typeface="Arial"/>
              <a:sym typeface="Arial"/>
            </a:endParaRPr>
          </a:p>
          <a:p>
            <a:pPr indent="0" lvl="0" marL="0" marR="0" rtl="0" algn="l">
              <a:lnSpc>
                <a:spcPct val="65000"/>
              </a:lnSpc>
              <a:spcBef>
                <a:spcPts val="427"/>
              </a:spcBef>
              <a:spcAft>
                <a:spcPts val="0"/>
              </a:spcAft>
              <a:buClr>
                <a:srgbClr val="000000"/>
              </a:buClr>
              <a:buSzPts val="853"/>
              <a:buFont typeface="Arial"/>
              <a:buNone/>
            </a:pPr>
            <a:r>
              <a:rPr b="1" i="0" lang="en-US" sz="853" u="none" cap="none" strike="noStrike">
                <a:solidFill>
                  <a:schemeClr val="lt2"/>
                </a:solidFill>
                <a:latin typeface="Arial"/>
                <a:ea typeface="Arial"/>
                <a:cs typeface="Arial"/>
                <a:sym typeface="Arial"/>
              </a:rPr>
              <a:t>www.PosterPresentations.com</a:t>
            </a:r>
            <a:endParaRPr b="0" i="0" sz="1400" u="none" cap="none" strike="noStrike">
              <a:solidFill>
                <a:srgbClr val="000000"/>
              </a:solidFill>
              <a:latin typeface="Arial"/>
              <a:ea typeface="Arial"/>
              <a:cs typeface="Arial"/>
              <a:sym typeface="Arial"/>
            </a:endParaRPr>
          </a:p>
        </p:txBody>
      </p:sp>
      <p:sp>
        <p:nvSpPr>
          <p:cNvPr id="61" name="Google Shape;61;p14"/>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9pPr>
          </a:lstStyle>
          <a:p/>
        </p:txBody>
      </p:sp>
      <p:sp>
        <p:nvSpPr>
          <p:cNvPr id="62" name="Google Shape;62;p14"/>
          <p:cNvSpPr txBox="1"/>
          <p:nvPr>
            <p:ph idx="1" type="body"/>
          </p:nvPr>
        </p:nvSpPr>
        <p:spPr>
          <a:xfrm>
            <a:off x="693421" y="5638800"/>
            <a:ext cx="9974580" cy="26563319"/>
          </a:xfrm>
          <a:prstGeom prst="rect">
            <a:avLst/>
          </a:prstGeom>
          <a:noFill/>
          <a:ln>
            <a:noFill/>
          </a:ln>
        </p:spPr>
        <p:txBody>
          <a:bodyPr anchorCtr="0" anchor="t" bIns="380325" lIns="380325" spcFirstLastPara="1" rIns="380325" wrap="square" tIns="380325">
            <a:noAutofit/>
          </a:bodyPr>
          <a:lstStyle>
            <a:lvl1pPr indent="-391160" lvl="0" marL="457200" marR="0" rtl="0" algn="l">
              <a:lnSpc>
                <a:spcPct val="100000"/>
              </a:lnSpc>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1pPr>
            <a:lvl2pPr indent="-391160" lvl="1" marL="914400" marR="0" rtl="0" algn="l">
              <a:lnSpc>
                <a:spcPct val="100000"/>
              </a:lnSpc>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2pPr>
            <a:lvl3pPr indent="-364045" lvl="2" marL="1371600" marR="0" rtl="0" algn="l">
              <a:lnSpc>
                <a:spcPct val="100000"/>
              </a:lnSpc>
              <a:spcBef>
                <a:spcPts val="427"/>
              </a:spcBef>
              <a:spcAft>
                <a:spcPts val="0"/>
              </a:spcAft>
              <a:buClr>
                <a:schemeClr val="dk1"/>
              </a:buClr>
              <a:buSzPts val="2133"/>
              <a:buFont typeface="Arial"/>
              <a:buChar char="•"/>
              <a:defRPr b="0" i="0" sz="2133" u="none" cap="none" strike="noStrike">
                <a:solidFill>
                  <a:schemeClr val="dk1"/>
                </a:solidFill>
                <a:latin typeface="Arial"/>
                <a:ea typeface="Arial"/>
                <a:cs typeface="Arial"/>
                <a:sym typeface="Arial"/>
              </a:defRPr>
            </a:lvl3pPr>
            <a:lvl4pPr indent="-336994" lvl="3" marL="18288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4pPr>
            <a:lvl5pPr indent="-336994" lvl="4" marL="22860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5pPr>
            <a:lvl6pPr indent="-336994" lvl="5" marL="27432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6pPr>
            <a:lvl7pPr indent="-336994" lvl="6" marL="32004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7pPr>
            <a:lvl8pPr indent="-336994" lvl="7" marL="36576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8pPr>
            <a:lvl9pPr indent="-336994" lvl="8" marL="41148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9pPr>
          </a:lstStyle>
          <a:p/>
        </p:txBody>
      </p:sp>
      <p:sp>
        <p:nvSpPr>
          <p:cNvPr id="63" name="Google Shape;63;p14"/>
          <p:cNvSpPr/>
          <p:nvPr/>
        </p:nvSpPr>
        <p:spPr>
          <a:xfrm>
            <a:off x="0" y="0"/>
            <a:ext cx="43891199" cy="32918401"/>
          </a:xfrm>
          <a:prstGeom prst="rect">
            <a:avLst/>
          </a:prstGeom>
          <a:noFill/>
          <a:ln cap="flat" cmpd="sng" w="9525">
            <a:solidFill>
              <a:schemeClr val="dk2"/>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64" name="Google Shape;64;p14"/>
          <p:cNvSpPr/>
          <p:nvPr/>
        </p:nvSpPr>
        <p:spPr>
          <a:xfrm>
            <a:off x="11490961" y="5638800"/>
            <a:ext cx="20764501" cy="26563319"/>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65" name="Google Shape;65;p14"/>
          <p:cNvSpPr/>
          <p:nvPr/>
        </p:nvSpPr>
        <p:spPr>
          <a:xfrm>
            <a:off x="33078419" y="5638800"/>
            <a:ext cx="9982200" cy="26563319"/>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26"/>
          <p:cNvSpPr/>
          <p:nvPr/>
        </p:nvSpPr>
        <p:spPr>
          <a:xfrm>
            <a:off x="0" y="0"/>
            <a:ext cx="43891199" cy="4800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104" name="Google Shape;104;p26"/>
          <p:cNvSpPr/>
          <p:nvPr/>
        </p:nvSpPr>
        <p:spPr>
          <a:xfrm>
            <a:off x="693420" y="5638800"/>
            <a:ext cx="42367201" cy="26563319"/>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105" name="Google Shape;105;p26"/>
          <p:cNvSpPr/>
          <p:nvPr/>
        </p:nvSpPr>
        <p:spPr>
          <a:xfrm>
            <a:off x="0" y="4800600"/>
            <a:ext cx="43891199" cy="129540"/>
          </a:xfrm>
          <a:prstGeom prst="rect">
            <a:avLst/>
          </a:prstGeom>
          <a:solidFill>
            <a:srgbClr val="660000"/>
          </a:solidFill>
          <a:ln>
            <a:noFill/>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
        <p:nvSpPr>
          <p:cNvPr id="106" name="Google Shape;106;p26"/>
          <p:cNvSpPr txBox="1"/>
          <p:nvPr/>
        </p:nvSpPr>
        <p:spPr>
          <a:xfrm>
            <a:off x="609600" y="32445963"/>
            <a:ext cx="2514600" cy="275603"/>
          </a:xfrm>
          <a:prstGeom prst="rect">
            <a:avLst/>
          </a:prstGeom>
          <a:noFill/>
          <a:ln>
            <a:noFill/>
          </a:ln>
        </p:spPr>
        <p:txBody>
          <a:bodyPr anchorCtr="0" anchor="t" bIns="40550" lIns="81100" spcFirstLastPara="1" rIns="81100" wrap="square" tIns="40550">
            <a:spAutoFit/>
          </a:bodyPr>
          <a:lstStyle/>
          <a:p>
            <a:pPr indent="0" lvl="0" marL="0" marR="0" rtl="0" algn="l">
              <a:lnSpc>
                <a:spcPct val="65000"/>
              </a:lnSpc>
              <a:spcBef>
                <a:spcPts val="0"/>
              </a:spcBef>
              <a:spcAft>
                <a:spcPts val="0"/>
              </a:spcAft>
              <a:buClr>
                <a:srgbClr val="000000"/>
              </a:buClr>
              <a:buSzPts val="427"/>
              <a:buFont typeface="Arial"/>
              <a:buNone/>
            </a:pPr>
            <a:r>
              <a:rPr b="1" i="0" lang="en-US" sz="427" u="none" cap="none" strike="noStrike">
                <a:solidFill>
                  <a:schemeClr val="lt2"/>
                </a:solidFill>
                <a:latin typeface="Arial"/>
                <a:ea typeface="Arial"/>
                <a:cs typeface="Arial"/>
                <a:sym typeface="Arial"/>
              </a:rPr>
              <a:t>POSTER TEMPLATE BY:</a:t>
            </a:r>
            <a:endParaRPr b="0" i="0" sz="1400" u="none" cap="none" strike="noStrike">
              <a:solidFill>
                <a:srgbClr val="000000"/>
              </a:solidFill>
              <a:latin typeface="Arial"/>
              <a:ea typeface="Arial"/>
              <a:cs typeface="Arial"/>
              <a:sym typeface="Arial"/>
            </a:endParaRPr>
          </a:p>
          <a:p>
            <a:pPr indent="0" lvl="0" marL="0" marR="0" rtl="0" algn="l">
              <a:lnSpc>
                <a:spcPct val="65000"/>
              </a:lnSpc>
              <a:spcBef>
                <a:spcPts val="427"/>
              </a:spcBef>
              <a:spcAft>
                <a:spcPts val="0"/>
              </a:spcAft>
              <a:buClr>
                <a:srgbClr val="000000"/>
              </a:buClr>
              <a:buSzPts val="853"/>
              <a:buFont typeface="Arial"/>
              <a:buNone/>
            </a:pPr>
            <a:r>
              <a:rPr b="1" i="0" lang="en-US" sz="853" u="none" cap="none" strike="noStrike">
                <a:solidFill>
                  <a:schemeClr val="lt2"/>
                </a:solidFill>
                <a:latin typeface="Arial"/>
                <a:ea typeface="Arial"/>
                <a:cs typeface="Arial"/>
                <a:sym typeface="Arial"/>
              </a:rPr>
              <a:t>www.PosterPresentations.com</a:t>
            </a:r>
            <a:endParaRPr b="0" i="0" sz="1400" u="none" cap="none" strike="noStrike">
              <a:solidFill>
                <a:srgbClr val="000000"/>
              </a:solidFill>
              <a:latin typeface="Arial"/>
              <a:ea typeface="Arial"/>
              <a:cs typeface="Arial"/>
              <a:sym typeface="Arial"/>
            </a:endParaRPr>
          </a:p>
        </p:txBody>
      </p:sp>
      <p:sp>
        <p:nvSpPr>
          <p:cNvPr id="107" name="Google Shape;107;p26"/>
          <p:cNvSpPr txBox="1"/>
          <p:nvPr>
            <p:ph type="title"/>
          </p:nvPr>
        </p:nvSpPr>
        <p:spPr>
          <a:xfrm>
            <a:off x="960120" y="1272540"/>
            <a:ext cx="41925239" cy="2202180"/>
          </a:xfrm>
          <a:prstGeom prst="rect">
            <a:avLst/>
          </a:prstGeom>
          <a:noFill/>
          <a:ln>
            <a:noFill/>
          </a:ln>
        </p:spPr>
        <p:txBody>
          <a:bodyPr anchorCtr="0" anchor="ctr" bIns="38000" lIns="76050" spcFirstLastPara="1" rIns="76050" wrap="square" tIns="38000">
            <a:noAutofit/>
          </a:bodyPr>
          <a:lstStyle>
            <a:lvl1pPr lvl="0"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7680" u="none" cap="none" strike="noStrike">
                <a:solidFill>
                  <a:schemeClr val="dk2"/>
                </a:solidFill>
                <a:latin typeface="Arial"/>
                <a:ea typeface="Arial"/>
                <a:cs typeface="Arial"/>
                <a:sym typeface="Arial"/>
              </a:defRPr>
            </a:lvl9pPr>
          </a:lstStyle>
          <a:p/>
        </p:txBody>
      </p:sp>
      <p:sp>
        <p:nvSpPr>
          <p:cNvPr id="108" name="Google Shape;108;p26"/>
          <p:cNvSpPr txBox="1"/>
          <p:nvPr>
            <p:ph idx="1" type="body"/>
          </p:nvPr>
        </p:nvSpPr>
        <p:spPr>
          <a:xfrm>
            <a:off x="693421" y="5638800"/>
            <a:ext cx="42191940" cy="26563319"/>
          </a:xfrm>
          <a:prstGeom prst="rect">
            <a:avLst/>
          </a:prstGeom>
          <a:noFill/>
          <a:ln>
            <a:noFill/>
          </a:ln>
        </p:spPr>
        <p:txBody>
          <a:bodyPr anchorCtr="0" anchor="t" bIns="380325" lIns="380325" spcFirstLastPara="1" rIns="380325" wrap="square" tIns="380325">
            <a:noAutofit/>
          </a:bodyPr>
          <a:lstStyle>
            <a:lvl1pPr indent="-391160" lvl="0" marL="457200" marR="0" rtl="0" algn="l">
              <a:lnSpc>
                <a:spcPct val="100000"/>
              </a:lnSpc>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1pPr>
            <a:lvl2pPr indent="-391160" lvl="1" marL="914400" marR="0" rtl="0" algn="l">
              <a:lnSpc>
                <a:spcPct val="100000"/>
              </a:lnSpc>
              <a:spcBef>
                <a:spcPts val="512"/>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2pPr>
            <a:lvl3pPr indent="-364045" lvl="2" marL="1371600" marR="0" rtl="0" algn="l">
              <a:lnSpc>
                <a:spcPct val="100000"/>
              </a:lnSpc>
              <a:spcBef>
                <a:spcPts val="427"/>
              </a:spcBef>
              <a:spcAft>
                <a:spcPts val="0"/>
              </a:spcAft>
              <a:buClr>
                <a:schemeClr val="dk1"/>
              </a:buClr>
              <a:buSzPts val="2133"/>
              <a:buFont typeface="Arial"/>
              <a:buChar char="•"/>
              <a:defRPr b="0" i="0" sz="2133" u="none" cap="none" strike="noStrike">
                <a:solidFill>
                  <a:schemeClr val="dk1"/>
                </a:solidFill>
                <a:latin typeface="Arial"/>
                <a:ea typeface="Arial"/>
                <a:cs typeface="Arial"/>
                <a:sym typeface="Arial"/>
              </a:defRPr>
            </a:lvl3pPr>
            <a:lvl4pPr indent="-336994" lvl="3" marL="18288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4pPr>
            <a:lvl5pPr indent="-336994" lvl="4" marL="22860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5pPr>
            <a:lvl6pPr indent="-336994" lvl="5" marL="27432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6pPr>
            <a:lvl7pPr indent="-336994" lvl="6" marL="32004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7pPr>
            <a:lvl8pPr indent="-336994" lvl="7" marL="36576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8pPr>
            <a:lvl9pPr indent="-336994" lvl="8" marL="4114800" marR="0" rtl="0" algn="l">
              <a:lnSpc>
                <a:spcPct val="100000"/>
              </a:lnSpc>
              <a:spcBef>
                <a:spcPts val="341"/>
              </a:spcBef>
              <a:spcAft>
                <a:spcPts val="0"/>
              </a:spcAft>
              <a:buClr>
                <a:schemeClr val="dk1"/>
              </a:buClr>
              <a:buSzPts val="1707"/>
              <a:buFont typeface="Arial"/>
              <a:buChar char="»"/>
              <a:defRPr b="0" i="0" sz="1707" u="none" cap="none" strike="noStrike">
                <a:solidFill>
                  <a:schemeClr val="dk1"/>
                </a:solidFill>
                <a:latin typeface="Arial"/>
                <a:ea typeface="Arial"/>
                <a:cs typeface="Arial"/>
                <a:sym typeface="Arial"/>
              </a:defRPr>
            </a:lvl9pPr>
          </a:lstStyle>
          <a:p/>
        </p:txBody>
      </p:sp>
      <p:sp>
        <p:nvSpPr>
          <p:cNvPr id="109" name="Google Shape;109;p26"/>
          <p:cNvSpPr/>
          <p:nvPr/>
        </p:nvSpPr>
        <p:spPr>
          <a:xfrm>
            <a:off x="0" y="0"/>
            <a:ext cx="43891199" cy="32918401"/>
          </a:xfrm>
          <a:prstGeom prst="rect">
            <a:avLst/>
          </a:prstGeom>
          <a:noFill/>
          <a:ln cap="flat" cmpd="sng" w="9525">
            <a:solidFill>
              <a:schemeClr val="dk2"/>
            </a:solidFill>
            <a:prstDash val="solid"/>
            <a:miter lim="800000"/>
            <a:headEnd len="sm" w="sm" type="none"/>
            <a:tailEnd len="sm" w="sm" type="none"/>
          </a:ln>
        </p:spPr>
        <p:txBody>
          <a:bodyPr anchorCtr="0" anchor="ctr" bIns="40625" lIns="81275" spcFirstLastPara="1" rIns="81275" wrap="square" tIns="40625">
            <a:noAutofit/>
          </a:bodyPr>
          <a:lstStyle/>
          <a:p>
            <a:pPr indent="0" lvl="0" marL="0" marR="0" rtl="0" algn="l">
              <a:lnSpc>
                <a:spcPct val="100000"/>
              </a:lnSpc>
              <a:spcBef>
                <a:spcPts val="0"/>
              </a:spcBef>
              <a:spcAft>
                <a:spcPts val="0"/>
              </a:spcAft>
              <a:buClr>
                <a:srgbClr val="000000"/>
              </a:buClr>
              <a:buSzPts val="2195"/>
              <a:buFont typeface="Arial"/>
              <a:buNone/>
            </a:pPr>
            <a:r>
              <a:t/>
            </a:r>
            <a:endParaRPr b="0" i="0" sz="2195"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jp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
          <p:cNvSpPr txBox="1"/>
          <p:nvPr/>
        </p:nvSpPr>
        <p:spPr>
          <a:xfrm>
            <a:off x="33419108" y="21383400"/>
            <a:ext cx="9344332" cy="6175999"/>
          </a:xfrm>
          <a:prstGeom prst="rect">
            <a:avLst/>
          </a:prstGeom>
          <a:noFill/>
          <a:ln>
            <a:noFill/>
          </a:ln>
        </p:spPr>
        <p:txBody>
          <a:bodyPr anchorCtr="0" anchor="t" bIns="406375" lIns="406375" spcFirstLastPara="1" rIns="406375" wrap="square" tIns="406375">
            <a:spAutoFit/>
          </a:bodyPr>
          <a:lstStyle/>
          <a:p>
            <a:pPr indent="0" lvl="0" marL="0" marR="0" rtl="0" algn="just">
              <a:lnSpc>
                <a:spcPct val="100000"/>
              </a:lnSpc>
              <a:spcBef>
                <a:spcPts val="0"/>
              </a:spcBef>
              <a:spcAft>
                <a:spcPts val="0"/>
              </a:spcAft>
              <a:buClr>
                <a:srgbClr val="000000"/>
              </a:buClr>
              <a:buSzPts val="2900"/>
              <a:buFont typeface="Arial"/>
              <a:buNone/>
            </a:pPr>
            <a:r>
              <a:rPr b="0" i="0" lang="en-US" sz="2900" u="none" cap="none" strike="noStrike">
                <a:solidFill>
                  <a:schemeClr val="dk1"/>
                </a:solidFill>
                <a:latin typeface="Arial"/>
                <a:ea typeface="Arial"/>
                <a:cs typeface="Arial"/>
                <a:sym typeface="Arial"/>
              </a:rPr>
              <a:t>Started with data analysis and visualizations followed by correlation and outlier detection among input variables to remove unwanted data if present followed by modelling and hyper-parameter tuning to obtain the model with best accuracy.</a:t>
            </a:r>
            <a:endParaRPr b="0" i="0" sz="2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00"/>
              <a:buFont typeface="Arial"/>
              <a:buNone/>
            </a:pPr>
            <a:r>
              <a:rPr b="0" i="0" lang="en-US" sz="2900" u="none" cap="none" strike="noStrike">
                <a:solidFill>
                  <a:schemeClr val="dk1"/>
                </a:solidFill>
                <a:latin typeface="Arial"/>
                <a:ea typeface="Arial"/>
                <a:cs typeface="Arial"/>
                <a:sym typeface="Arial"/>
              </a:rPr>
              <a:t>Given more time, Ensemble models can be added or techniques like Stacking of different models can be used to improve predictions. In addition we can generate more features from existing features to improve model generalizability.</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Arial"/>
              <a:ea typeface="Arial"/>
              <a:cs typeface="Arial"/>
              <a:sym typeface="Arial"/>
            </a:endParaRPr>
          </a:p>
        </p:txBody>
      </p:sp>
      <p:sp>
        <p:nvSpPr>
          <p:cNvPr id="152" name="Google Shape;152;p1"/>
          <p:cNvSpPr txBox="1"/>
          <p:nvPr/>
        </p:nvSpPr>
        <p:spPr>
          <a:xfrm>
            <a:off x="33628527" y="27221073"/>
            <a:ext cx="8873100" cy="2199719"/>
          </a:xfrm>
          <a:prstGeom prst="rect">
            <a:avLst/>
          </a:prstGeom>
          <a:noFill/>
          <a:ln>
            <a:noFill/>
          </a:ln>
        </p:spPr>
        <p:txBody>
          <a:bodyPr anchorCtr="0" anchor="t" bIns="406375" lIns="406375" spcFirstLastPara="1" rIns="406375" wrap="square" tIns="406375">
            <a:spAutoFit/>
          </a:bodyPr>
          <a:lstStyle/>
          <a:p>
            <a:pPr indent="0" lvl="0" marL="0" marR="0" rtl="0" algn="l">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87"/>
              <a:buFont typeface="Arial"/>
              <a:buNone/>
            </a:pPr>
            <a:r>
              <a:rPr b="0" i="0" lang="en-US" sz="2987" u="none" cap="none" strike="noStrike">
                <a:solidFill>
                  <a:schemeClr val="dk1"/>
                </a:solidFill>
                <a:latin typeface="Arial"/>
                <a:ea typeface="Arial"/>
                <a:cs typeface="Arial"/>
                <a:sym typeface="Arial"/>
              </a:rPr>
              <a:t>https://www.kaggle.com/ronitf/heart-disease-uci</a:t>
            </a:r>
            <a:endParaRPr b="0" i="0" sz="2987"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a:ea typeface="Arial"/>
              <a:cs typeface="Arial"/>
              <a:sym typeface="Arial"/>
            </a:endParaRPr>
          </a:p>
        </p:txBody>
      </p:sp>
      <p:sp>
        <p:nvSpPr>
          <p:cNvPr id="153" name="Google Shape;153;p1"/>
          <p:cNvSpPr/>
          <p:nvPr/>
        </p:nvSpPr>
        <p:spPr>
          <a:xfrm>
            <a:off x="11486745" y="1319968"/>
            <a:ext cx="20747568" cy="2297833"/>
          </a:xfrm>
          <a:prstGeom prst="rect">
            <a:avLst/>
          </a:prstGeom>
          <a:noFill/>
          <a:ln>
            <a:noFill/>
          </a:ln>
        </p:spPr>
        <p:txBody>
          <a:bodyPr anchorCtr="0" anchor="t" bIns="40525" lIns="81100" spcFirstLastPara="1" rIns="81100" wrap="square" tIns="40525">
            <a:spAutoFit/>
          </a:bodyPr>
          <a:lstStyle/>
          <a:p>
            <a:pPr indent="0" lvl="0" marL="0" marR="0" rtl="0" algn="ctr">
              <a:lnSpc>
                <a:spcPct val="100000"/>
              </a:lnSpc>
              <a:spcBef>
                <a:spcPts val="0"/>
              </a:spcBef>
              <a:spcAft>
                <a:spcPts val="0"/>
              </a:spcAft>
              <a:buClr>
                <a:srgbClr val="000000"/>
              </a:buClr>
              <a:buSzPts val="7680"/>
              <a:buFont typeface="Arial"/>
              <a:buNone/>
            </a:pPr>
            <a:r>
              <a:rPr b="1" i="0" lang="en-US" sz="4800" u="none" cap="none" strike="noStrike">
                <a:solidFill>
                  <a:srgbClr val="FFFFFF"/>
                </a:solidFill>
                <a:latin typeface="Arial"/>
                <a:ea typeface="Arial"/>
                <a:cs typeface="Arial"/>
                <a:sym typeface="Arial"/>
              </a:rPr>
              <a:t>Final Project: Heart Disease Prediction using Machine Learning</a:t>
            </a:r>
            <a:endParaRPr b="0" i="0" sz="4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4800"/>
              <a:buFont typeface="Arial"/>
              <a:buNone/>
            </a:pPr>
            <a:r>
              <a:rPr b="1" i="0" lang="en-US" sz="4800" u="none" cap="none" strike="noStrike">
                <a:solidFill>
                  <a:srgbClr val="FFFFFF"/>
                </a:solidFill>
                <a:latin typeface="Arial"/>
                <a:ea typeface="Arial"/>
                <a:cs typeface="Arial"/>
                <a:sym typeface="Arial"/>
              </a:rPr>
              <a:t>Course: Introduction to AI </a:t>
            </a:r>
            <a:endParaRPr b="1" i="0" sz="4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FFFFFF"/>
                </a:solidFill>
                <a:latin typeface="Arial"/>
                <a:ea typeface="Arial"/>
                <a:cs typeface="Arial"/>
                <a:sym typeface="Arial"/>
              </a:rPr>
              <a:t>Course Instructor: Yulia Newton, Ph.D.</a:t>
            </a:r>
            <a:endParaRPr b="0" i="0" sz="1400" u="none" cap="none" strike="noStrike">
              <a:solidFill>
                <a:srgbClr val="000000"/>
              </a:solidFill>
              <a:latin typeface="Arial"/>
              <a:ea typeface="Arial"/>
              <a:cs typeface="Arial"/>
              <a:sym typeface="Arial"/>
            </a:endParaRPr>
          </a:p>
        </p:txBody>
      </p:sp>
      <p:sp>
        <p:nvSpPr>
          <p:cNvPr id="154" name="Google Shape;154;p1"/>
          <p:cNvSpPr txBox="1"/>
          <p:nvPr/>
        </p:nvSpPr>
        <p:spPr>
          <a:xfrm>
            <a:off x="698501" y="5656121"/>
            <a:ext cx="9969600" cy="525300"/>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a:ea typeface="Arial"/>
                <a:cs typeface="Arial"/>
                <a:sym typeface="Arial"/>
              </a:rPr>
              <a:t>Introduction/Background</a:t>
            </a:r>
            <a:endParaRPr b="0" i="0" sz="1400" u="none" cap="none" strike="noStrike">
              <a:solidFill>
                <a:srgbClr val="000000"/>
              </a:solidFill>
              <a:latin typeface="Arial"/>
              <a:ea typeface="Arial"/>
              <a:cs typeface="Arial"/>
              <a:sym typeface="Arial"/>
            </a:endParaRPr>
          </a:p>
        </p:txBody>
      </p:sp>
      <p:sp>
        <p:nvSpPr>
          <p:cNvPr id="155" name="Google Shape;155;p1"/>
          <p:cNvSpPr txBox="1"/>
          <p:nvPr/>
        </p:nvSpPr>
        <p:spPr>
          <a:xfrm>
            <a:off x="1261358" y="6590703"/>
            <a:ext cx="8873100" cy="10638759"/>
          </a:xfrm>
          <a:prstGeom prst="rect">
            <a:avLst/>
          </a:prstGeom>
          <a:noFill/>
          <a:ln>
            <a:noFill/>
          </a:ln>
        </p:spPr>
        <p:txBody>
          <a:bodyPr anchorCtr="0" anchor="t" bIns="406375" lIns="406375" spcFirstLastPara="1" rIns="406375" wrap="square" tIns="406375">
            <a:spAutoFit/>
          </a:bodyPr>
          <a:lstStyle/>
          <a:p>
            <a:pPr indent="0" lvl="0" marL="0" marR="0" rtl="0" algn="just">
              <a:lnSpc>
                <a:spcPct val="100000"/>
              </a:lnSpc>
              <a:spcBef>
                <a:spcPts val="0"/>
              </a:spcBef>
              <a:spcAft>
                <a:spcPts val="0"/>
              </a:spcAft>
              <a:buClr>
                <a:srgbClr val="000000"/>
              </a:buClr>
              <a:buSzPts val="2900"/>
              <a:buFont typeface="Arial"/>
              <a:buNone/>
            </a:pPr>
            <a:r>
              <a:rPr b="0" i="0" lang="en-US" sz="2900" u="none" cap="none" strike="noStrike">
                <a:solidFill>
                  <a:srgbClr val="000000"/>
                </a:solidFill>
                <a:latin typeface="Arial"/>
                <a:ea typeface="Arial"/>
                <a:cs typeface="Arial"/>
                <a:sym typeface="Arial"/>
              </a:rPr>
              <a:t>Heart related diseases or Cardiovascular Diseases (CVDs) are the main reason for a huge number of death in the world over the last few decades and has emerged as the most life-threatening disease</a:t>
            </a:r>
            <a:r>
              <a:rPr b="1" i="0" lang="en-US" sz="2900" u="none" cap="none" strike="noStrike">
                <a:solidFill>
                  <a:srgbClr val="000000"/>
                </a:solidFill>
                <a:latin typeface="Arial"/>
                <a:ea typeface="Arial"/>
                <a:cs typeface="Arial"/>
                <a:sym typeface="Arial"/>
              </a:rPr>
              <a:t>. Heart disease </a:t>
            </a:r>
            <a:r>
              <a:rPr b="0" i="0" lang="en-US" sz="2900" u="none" cap="none" strike="noStrike">
                <a:solidFill>
                  <a:srgbClr val="000000"/>
                </a:solidFill>
                <a:latin typeface="Arial"/>
                <a:ea typeface="Arial"/>
                <a:cs typeface="Arial"/>
                <a:sym typeface="Arial"/>
              </a:rPr>
              <a:t>is the leading cause of death in the United States, causing about 1 in 4 deaths. The term “heart disease” refers to several types of heart conditions. In the United States, the most common type of heart disease is coronary artery disease (CAD), which can lead to heart attack. </a:t>
            </a:r>
            <a:endParaRPr b="0" i="0" sz="2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00"/>
              <a:buFont typeface="Arial"/>
              <a:buNone/>
            </a:pPr>
            <a:r>
              <a:rPr b="0" i="0" lang="en-US" sz="2900" u="none" cap="none" strike="noStrike">
                <a:solidFill>
                  <a:srgbClr val="000000"/>
                </a:solidFill>
                <a:latin typeface="Arial"/>
                <a:ea typeface="Arial"/>
                <a:cs typeface="Arial"/>
                <a:sym typeface="Arial"/>
              </a:rPr>
              <a:t>As per the recent study by WHO, heart related diseases are increasing. 17.9 million People die every-year due to this. With growing population, it gets further difficult to diagnose and start treatment at early stage. Early detection and treatment of several heart diseases is very complex because of the lack of diagnostic centers, qualified doctors and other resources that affect the accurate prognosis of heart disease. </a:t>
            </a:r>
            <a:endParaRPr b="0" i="0" sz="2900" u="none" cap="none" strike="noStrike">
              <a:solidFill>
                <a:schemeClr val="dk1"/>
              </a:solidFill>
              <a:latin typeface="Arial"/>
              <a:ea typeface="Arial"/>
              <a:cs typeface="Arial"/>
              <a:sym typeface="Arial"/>
            </a:endParaRPr>
          </a:p>
        </p:txBody>
      </p:sp>
      <p:sp>
        <p:nvSpPr>
          <p:cNvPr id="156" name="Google Shape;156;p1"/>
          <p:cNvSpPr txBox="1"/>
          <p:nvPr/>
        </p:nvSpPr>
        <p:spPr>
          <a:xfrm>
            <a:off x="698501" y="17605610"/>
            <a:ext cx="9969600" cy="525300"/>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a:ea typeface="Arial"/>
                <a:cs typeface="Arial"/>
                <a:sym typeface="Arial"/>
              </a:rPr>
              <a:t>Dataset description</a:t>
            </a:r>
            <a:endParaRPr b="0" i="0" sz="1400" u="none" cap="none" strike="noStrike">
              <a:solidFill>
                <a:srgbClr val="000000"/>
              </a:solidFill>
              <a:latin typeface="Arial"/>
              <a:ea typeface="Arial"/>
              <a:cs typeface="Arial"/>
              <a:sym typeface="Arial"/>
            </a:endParaRPr>
          </a:p>
        </p:txBody>
      </p:sp>
      <p:sp>
        <p:nvSpPr>
          <p:cNvPr id="157" name="Google Shape;157;p1"/>
          <p:cNvSpPr txBox="1"/>
          <p:nvPr/>
        </p:nvSpPr>
        <p:spPr>
          <a:xfrm>
            <a:off x="22252113" y="5656220"/>
            <a:ext cx="9982200" cy="525300"/>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a:ea typeface="Arial"/>
                <a:cs typeface="Arial"/>
                <a:sym typeface="Arial"/>
              </a:rPr>
              <a:t>Analysis and Results</a:t>
            </a:r>
            <a:endParaRPr b="0" i="0" sz="1400" u="none" cap="none" strike="noStrike">
              <a:solidFill>
                <a:srgbClr val="000000"/>
              </a:solidFill>
              <a:latin typeface="Arial"/>
              <a:ea typeface="Arial"/>
              <a:cs typeface="Arial"/>
              <a:sym typeface="Arial"/>
            </a:endParaRPr>
          </a:p>
        </p:txBody>
      </p:sp>
      <p:sp>
        <p:nvSpPr>
          <p:cNvPr id="158" name="Google Shape;158;p1"/>
          <p:cNvSpPr txBox="1"/>
          <p:nvPr/>
        </p:nvSpPr>
        <p:spPr>
          <a:xfrm>
            <a:off x="33077153" y="20923040"/>
            <a:ext cx="9975900" cy="525300"/>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a:ea typeface="Arial"/>
                <a:cs typeface="Arial"/>
                <a:sym typeface="Arial"/>
              </a:rPr>
              <a:t>Summary/Conclusions</a:t>
            </a:r>
            <a:endParaRPr b="0" i="0" sz="1400" u="none" cap="none" strike="noStrike">
              <a:solidFill>
                <a:srgbClr val="000000"/>
              </a:solidFill>
              <a:latin typeface="Arial"/>
              <a:ea typeface="Arial"/>
              <a:cs typeface="Arial"/>
              <a:sym typeface="Arial"/>
            </a:endParaRPr>
          </a:p>
        </p:txBody>
      </p:sp>
      <p:sp>
        <p:nvSpPr>
          <p:cNvPr id="159" name="Google Shape;159;p1"/>
          <p:cNvSpPr txBox="1"/>
          <p:nvPr/>
        </p:nvSpPr>
        <p:spPr>
          <a:xfrm>
            <a:off x="33077153" y="27207982"/>
            <a:ext cx="9975900" cy="525000"/>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a:ea typeface="Arial"/>
                <a:cs typeface="Arial"/>
                <a:sym typeface="Arial"/>
              </a:rPr>
              <a:t>Key References</a:t>
            </a:r>
            <a:endParaRPr b="0" i="0" sz="1400" u="none" cap="none" strike="noStrike">
              <a:solidFill>
                <a:srgbClr val="000000"/>
              </a:solidFill>
              <a:latin typeface="Arial"/>
              <a:ea typeface="Arial"/>
              <a:cs typeface="Arial"/>
              <a:sym typeface="Arial"/>
            </a:endParaRPr>
          </a:p>
        </p:txBody>
      </p:sp>
      <p:sp>
        <p:nvSpPr>
          <p:cNvPr id="160" name="Google Shape;160;p1"/>
          <p:cNvSpPr txBox="1"/>
          <p:nvPr/>
        </p:nvSpPr>
        <p:spPr>
          <a:xfrm>
            <a:off x="33077153" y="29036843"/>
            <a:ext cx="9975849" cy="525094"/>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a:ea typeface="Arial"/>
                <a:cs typeface="Arial"/>
                <a:sym typeface="Arial"/>
              </a:rPr>
              <a:t>Acknowledgements</a:t>
            </a:r>
            <a:endParaRPr b="0" i="0" sz="1400" u="none" cap="none" strike="noStrike">
              <a:solidFill>
                <a:srgbClr val="000000"/>
              </a:solidFill>
              <a:latin typeface="Arial"/>
              <a:ea typeface="Arial"/>
              <a:cs typeface="Arial"/>
              <a:sym typeface="Arial"/>
            </a:endParaRPr>
          </a:p>
        </p:txBody>
      </p:sp>
      <p:sp>
        <p:nvSpPr>
          <p:cNvPr id="161" name="Google Shape;161;p1"/>
          <p:cNvSpPr txBox="1"/>
          <p:nvPr/>
        </p:nvSpPr>
        <p:spPr>
          <a:xfrm>
            <a:off x="1261358" y="18507058"/>
            <a:ext cx="8873100" cy="13776093"/>
          </a:xfrm>
          <a:prstGeom prst="rect">
            <a:avLst/>
          </a:prstGeom>
          <a:noFill/>
          <a:ln>
            <a:noFill/>
          </a:ln>
        </p:spPr>
        <p:txBody>
          <a:bodyPr anchorCtr="0" anchor="t" bIns="406375" lIns="406375" spcFirstLastPara="1" rIns="406375" wrap="square" tIns="406375">
            <a:spAutoFit/>
          </a:bodyPr>
          <a:lstStyle/>
          <a:p>
            <a:pPr indent="0" lvl="0" marL="0" marR="0" rtl="0" algn="just">
              <a:lnSpc>
                <a:spcPct val="100000"/>
              </a:lnSpc>
              <a:spcBef>
                <a:spcPts val="0"/>
              </a:spcBef>
              <a:spcAft>
                <a:spcPts val="0"/>
              </a:spcAft>
              <a:buClr>
                <a:srgbClr val="000000"/>
              </a:buClr>
              <a:buSzPts val="2900"/>
              <a:buFont typeface="Arial"/>
              <a:buNone/>
            </a:pPr>
            <a:r>
              <a:rPr b="0" i="0" lang="en-US" sz="2900" u="none" cap="none" strike="noStrike">
                <a:solidFill>
                  <a:srgbClr val="000000"/>
                </a:solidFill>
                <a:latin typeface="Arial"/>
                <a:ea typeface="Arial"/>
                <a:cs typeface="Arial"/>
                <a:sym typeface="Arial"/>
              </a:rPr>
              <a:t>Benchmark dataset of UCI Heart disease is used for prediction in the model. Models based on supervised learning algorithms such as Support Vector Machines (SVM), K-Nearest Neighbor (KNN), Logistic Regression, Decision Trees (DT), Random Forest (RF) and ensemble models will be used for the development of model. This model will be helpful to the medical practitioners at their clinic as decision support system. </a:t>
            </a:r>
            <a:endParaRPr b="0" i="0" sz="2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00"/>
              <a:buFont typeface="Arial"/>
              <a:buNone/>
            </a:pPr>
            <a:r>
              <a:rPr b="0" i="0" lang="en-US" sz="2900" u="none" cap="none" strike="noStrike">
                <a:solidFill>
                  <a:srgbClr val="000000"/>
                </a:solidFill>
                <a:latin typeface="Arial"/>
                <a:ea typeface="Arial"/>
                <a:cs typeface="Arial"/>
                <a:sym typeface="Arial"/>
              </a:rPr>
              <a:t>This database contains 76 attributes, but all published experiments refer to using a subset of 14 of them. In particular, the Cleveland database is the only one that has been used by ML researchers to this date. The "goal" field refers to the presence of heart disease in the patient.</a:t>
            </a:r>
            <a:endParaRPr b="0" i="0" sz="2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00"/>
              <a:buFont typeface="Arial"/>
              <a:buNone/>
            </a:pPr>
            <a:r>
              <a:rPr b="0" i="0" lang="en-US" sz="2900" u="none" cap="none" strike="noStrike">
                <a:solidFill>
                  <a:srgbClr val="000000"/>
                </a:solidFill>
                <a:latin typeface="Arial"/>
                <a:ea typeface="Arial"/>
                <a:cs typeface="Arial"/>
                <a:sym typeface="Arial"/>
              </a:rPr>
              <a:t>Independent variables consists of both Numeric and Categorical values. </a:t>
            </a:r>
            <a:endParaRPr b="0" i="0" sz="2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00"/>
              <a:buFont typeface="Arial"/>
              <a:buNone/>
            </a:pPr>
            <a:r>
              <a:rPr b="0" i="0" lang="en-US" sz="2900" u="none" cap="none" strike="noStrike">
                <a:solidFill>
                  <a:srgbClr val="000000"/>
                </a:solidFill>
                <a:latin typeface="Arial"/>
                <a:ea typeface="Arial"/>
                <a:cs typeface="Arial"/>
                <a:sym typeface="Arial"/>
              </a:rPr>
              <a:t>The data does not consists of free texts. </a:t>
            </a:r>
            <a:endParaRPr b="0" i="0" sz="2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00"/>
              <a:buFont typeface="Arial"/>
              <a:buNone/>
            </a:pPr>
            <a:r>
              <a:t/>
            </a:r>
            <a:endParaRPr b="0" i="0" sz="2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00"/>
              <a:buFont typeface="Arial"/>
              <a:buNone/>
            </a:pPr>
            <a:r>
              <a:rPr b="1" i="0" lang="en-US" sz="2900" u="none" cap="none" strike="noStrike">
                <a:solidFill>
                  <a:srgbClr val="000000"/>
                </a:solidFill>
                <a:latin typeface="Arial"/>
                <a:ea typeface="Arial"/>
                <a:cs typeface="Arial"/>
                <a:sym typeface="Arial"/>
              </a:rPr>
              <a:t>Independent Variables: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00"/>
              <a:buFont typeface="Arial"/>
              <a:buNone/>
            </a:pPr>
            <a:r>
              <a:rPr b="0" i="0" lang="en-US" sz="2900" u="none" cap="none" strike="noStrike">
                <a:solidFill>
                  <a:srgbClr val="000000"/>
                </a:solidFill>
                <a:latin typeface="Arial"/>
                <a:ea typeface="Arial"/>
                <a:cs typeface="Arial"/>
                <a:sym typeface="Arial"/>
              </a:rPr>
              <a:t>age, sex, cp, trestbps, chol, fbs, restecg, thalach, exang, oldpeak, slope, ca, thal</a:t>
            </a:r>
            <a:endParaRPr b="0" i="0" sz="2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00"/>
              <a:buFont typeface="Arial"/>
              <a:buNone/>
            </a:pPr>
            <a:r>
              <a:t/>
            </a:r>
            <a:endParaRPr b="1" i="0" sz="2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00"/>
              <a:buFont typeface="Arial"/>
              <a:buNone/>
            </a:pPr>
            <a:r>
              <a:rPr b="1" i="0" lang="en-US" sz="2900" u="none" cap="none" strike="noStrike">
                <a:solidFill>
                  <a:srgbClr val="000000"/>
                </a:solidFill>
                <a:latin typeface="Arial"/>
                <a:ea typeface="Arial"/>
                <a:cs typeface="Arial"/>
                <a:sym typeface="Arial"/>
              </a:rPr>
              <a:t>Dependent Variable: </a:t>
            </a:r>
            <a:r>
              <a:rPr b="0" i="0" lang="en-US" sz="2900" u="none" cap="none" strike="noStrike">
                <a:solidFill>
                  <a:srgbClr val="000000"/>
                </a:solidFill>
                <a:latin typeface="Arial"/>
                <a:ea typeface="Arial"/>
                <a:cs typeface="Arial"/>
                <a:sym typeface="Arial"/>
              </a:rPr>
              <a:t>target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00"/>
              <a:buFont typeface="Arial"/>
              <a:buNone/>
            </a:pPr>
            <a:r>
              <a:t/>
            </a:r>
            <a:endParaRPr b="1" i="0" sz="2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00"/>
              <a:buFont typeface="Arial"/>
              <a:buNone/>
            </a:pPr>
            <a:r>
              <a:rPr b="1" i="0" lang="en-US" sz="2900" u="none" cap="none" strike="noStrike">
                <a:solidFill>
                  <a:srgbClr val="000000"/>
                </a:solidFill>
                <a:latin typeface="Arial"/>
                <a:ea typeface="Arial"/>
                <a:cs typeface="Arial"/>
                <a:sym typeface="Arial"/>
              </a:rPr>
              <a:t>Hyper-parameters: </a:t>
            </a:r>
            <a:r>
              <a:rPr b="0" i="0" lang="en-US" sz="2900" u="none" cap="none" strike="noStrike">
                <a:solidFill>
                  <a:srgbClr val="000000"/>
                </a:solidFill>
                <a:latin typeface="Arial"/>
                <a:ea typeface="Arial"/>
                <a:cs typeface="Arial"/>
                <a:sym typeface="Arial"/>
              </a:rPr>
              <a:t>Penalty, C</a:t>
            </a:r>
            <a:endParaRPr b="0" i="0" sz="1400" u="none" cap="none" strike="noStrike">
              <a:solidFill>
                <a:srgbClr val="000000"/>
              </a:solidFill>
              <a:latin typeface="Arial"/>
              <a:ea typeface="Arial"/>
              <a:cs typeface="Arial"/>
              <a:sym typeface="Arial"/>
            </a:endParaRPr>
          </a:p>
        </p:txBody>
      </p:sp>
      <p:sp>
        <p:nvSpPr>
          <p:cNvPr id="162" name="Google Shape;162;p1"/>
          <p:cNvSpPr txBox="1"/>
          <p:nvPr/>
        </p:nvSpPr>
        <p:spPr>
          <a:xfrm>
            <a:off x="12019297" y="6421988"/>
            <a:ext cx="8873100" cy="5337052"/>
          </a:xfrm>
          <a:prstGeom prst="rect">
            <a:avLst/>
          </a:prstGeom>
          <a:noFill/>
          <a:ln>
            <a:noFill/>
          </a:ln>
        </p:spPr>
        <p:txBody>
          <a:bodyPr anchorCtr="0" anchor="t" bIns="406375" lIns="406375" spcFirstLastPara="1" rIns="406375" wrap="square" tIns="406375">
            <a:spAutoFit/>
          </a:bodyPr>
          <a:lstStyle/>
          <a:p>
            <a:pPr indent="-548626" lvl="0" marL="548626" marR="0" rtl="0" algn="l">
              <a:lnSpc>
                <a:spcPct val="100000"/>
              </a:lnSpc>
              <a:spcBef>
                <a:spcPts val="0"/>
              </a:spcBef>
              <a:spcAft>
                <a:spcPts val="0"/>
              </a:spcAft>
              <a:buClr>
                <a:schemeClr val="dk1"/>
              </a:buClr>
              <a:buSzPts val="2987"/>
              <a:buFont typeface="Arial"/>
              <a:buNone/>
            </a:pPr>
            <a:r>
              <a:rPr b="1" i="0" lang="en-US" sz="2987" u="none" cap="none" strike="noStrike">
                <a:solidFill>
                  <a:schemeClr val="dk1"/>
                </a:solidFill>
                <a:latin typeface="Arial"/>
                <a:ea typeface="Arial"/>
                <a:cs typeface="Arial"/>
                <a:sym typeface="Arial"/>
              </a:rPr>
              <a:t>ML Algorithm used:</a:t>
            </a:r>
            <a:endParaRPr b="1" i="0" sz="2987" u="none" cap="none" strike="noStrike">
              <a:solidFill>
                <a:schemeClr val="dk1"/>
              </a:solidFill>
              <a:latin typeface="Arial"/>
              <a:ea typeface="Arial"/>
              <a:cs typeface="Arial"/>
              <a:sym typeface="Arial"/>
            </a:endParaRPr>
          </a:p>
          <a:p>
            <a:pPr indent="-548626" lvl="0" marL="548626" marR="0" rtl="0" algn="ctr">
              <a:lnSpc>
                <a:spcPct val="100000"/>
              </a:lnSpc>
              <a:spcBef>
                <a:spcPts val="0"/>
              </a:spcBef>
              <a:spcAft>
                <a:spcPts val="0"/>
              </a:spcAft>
              <a:buClr>
                <a:schemeClr val="dk1"/>
              </a:buClr>
              <a:buSzPts val="2987"/>
              <a:buFont typeface="Arial"/>
              <a:buNone/>
            </a:pPr>
            <a:r>
              <a:t/>
            </a:r>
            <a:endParaRPr b="0" i="0" sz="2987"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00"/>
              <a:buFont typeface="Arial"/>
              <a:buNone/>
            </a:pPr>
            <a:r>
              <a:rPr b="0" i="0" lang="en-US" sz="2900" u="none" cap="none" strike="noStrike">
                <a:solidFill>
                  <a:srgbClr val="000000"/>
                </a:solidFill>
                <a:latin typeface="Arial"/>
                <a:ea typeface="Arial"/>
                <a:cs typeface="Arial"/>
                <a:sym typeface="Arial"/>
              </a:rPr>
              <a:t>Models based on supervised learning algorithms such as Support Vector Machines (SVM), K-Nearest Neighbor (KNN), Logistic Regression, Decision Trees (DT), Random Forest (RF) are used for the development of model. Hyper-parameters are used for regularization. </a:t>
            </a:r>
            <a:endParaRPr b="0" i="0" sz="2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987"/>
              <a:buFont typeface="Arial"/>
              <a:buNone/>
            </a:pPr>
            <a:r>
              <a:t/>
            </a:r>
            <a:endParaRPr b="0" i="0" sz="2987"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987"/>
              <a:buFont typeface="Arial"/>
              <a:buNone/>
            </a:pPr>
            <a:r>
              <a:t/>
            </a:r>
            <a:endParaRPr b="0" i="0" sz="2987" u="none" cap="none" strike="noStrike">
              <a:solidFill>
                <a:schemeClr val="dk1"/>
              </a:solidFill>
              <a:latin typeface="Arial"/>
              <a:ea typeface="Arial"/>
              <a:cs typeface="Arial"/>
              <a:sym typeface="Arial"/>
            </a:endParaRPr>
          </a:p>
        </p:txBody>
      </p:sp>
      <p:sp>
        <p:nvSpPr>
          <p:cNvPr id="163" name="Google Shape;163;p1"/>
          <p:cNvSpPr txBox="1"/>
          <p:nvPr/>
        </p:nvSpPr>
        <p:spPr>
          <a:xfrm>
            <a:off x="11510433" y="5651887"/>
            <a:ext cx="9965267" cy="525094"/>
          </a:xfrm>
          <a:prstGeom prst="rect">
            <a:avLst/>
          </a:prstGeom>
          <a:solidFill>
            <a:schemeClr val="accent2"/>
          </a:solidFill>
          <a:ln>
            <a:noFill/>
          </a:ln>
        </p:spPr>
        <p:txBody>
          <a:bodyPr anchorCtr="0" anchor="t" bIns="40550" lIns="81100" spcFirstLastPara="1" rIns="81100" wrap="square" tIns="40550">
            <a:spAutoFit/>
          </a:bodyPr>
          <a:lstStyle/>
          <a:p>
            <a:pPr indent="0" lvl="0" marL="0" marR="0" rtl="0" algn="ctr">
              <a:lnSpc>
                <a:spcPct val="100000"/>
              </a:lnSpc>
              <a:spcBef>
                <a:spcPts val="0"/>
              </a:spcBef>
              <a:spcAft>
                <a:spcPts val="0"/>
              </a:spcAft>
              <a:buClr>
                <a:srgbClr val="000000"/>
              </a:buClr>
              <a:buSzPts val="2880"/>
              <a:buFont typeface="Arial"/>
              <a:buNone/>
            </a:pPr>
            <a:r>
              <a:rPr b="1" i="0" lang="en-US" sz="2880" u="none" cap="none" strike="noStrike">
                <a:solidFill>
                  <a:srgbClr val="F8F8F8"/>
                </a:solidFill>
                <a:latin typeface="Arial"/>
                <a:ea typeface="Arial"/>
                <a:cs typeface="Arial"/>
                <a:sym typeface="Arial"/>
              </a:rPr>
              <a:t>Methodology</a:t>
            </a:r>
            <a:endParaRPr b="0" i="0" sz="1400" u="none" cap="none" strike="noStrike">
              <a:solidFill>
                <a:srgbClr val="000000"/>
              </a:solidFill>
              <a:latin typeface="Arial"/>
              <a:ea typeface="Arial"/>
              <a:cs typeface="Arial"/>
              <a:sym typeface="Arial"/>
            </a:endParaRPr>
          </a:p>
        </p:txBody>
      </p:sp>
      <p:sp>
        <p:nvSpPr>
          <p:cNvPr id="164" name="Google Shape;164;p1"/>
          <p:cNvSpPr txBox="1"/>
          <p:nvPr/>
        </p:nvSpPr>
        <p:spPr>
          <a:xfrm>
            <a:off x="12067910" y="27974595"/>
            <a:ext cx="8839200" cy="3229626"/>
          </a:xfrm>
          <a:prstGeom prst="rect">
            <a:avLst/>
          </a:prstGeom>
          <a:noFill/>
          <a:ln>
            <a:noFill/>
          </a:ln>
        </p:spPr>
        <p:txBody>
          <a:bodyPr anchorCtr="0" anchor="t" bIns="45700" lIns="91425" spcFirstLastPara="1" rIns="91425" wrap="square" tIns="45700">
            <a:spAutoFit/>
          </a:bodyPr>
          <a:lstStyle/>
          <a:p>
            <a:pPr indent="0" lvl="2" marL="406389" marR="0" rtl="0" algn="ctr">
              <a:lnSpc>
                <a:spcPct val="100000"/>
              </a:lnSpc>
              <a:spcBef>
                <a:spcPts val="0"/>
              </a:spcBef>
              <a:spcAft>
                <a:spcPts val="0"/>
              </a:spcAft>
              <a:buClr>
                <a:srgbClr val="000000"/>
              </a:buClr>
              <a:buSzPts val="2987"/>
              <a:buFont typeface="Arial"/>
              <a:buNone/>
            </a:pPr>
            <a:r>
              <a:rPr b="1" i="0" lang="en-US" sz="2987" u="none" cap="none" strike="noStrike">
                <a:solidFill>
                  <a:schemeClr val="dk1"/>
                </a:solidFill>
                <a:latin typeface="Arial"/>
                <a:ea typeface="Arial"/>
                <a:cs typeface="Arial"/>
                <a:sym typeface="Arial"/>
              </a:rPr>
              <a:t>Application to the project</a:t>
            </a:r>
            <a:endParaRPr b="1" i="0" sz="2987"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00"/>
              <a:buFont typeface="Arial"/>
              <a:buNone/>
            </a:pPr>
            <a:r>
              <a:t/>
            </a:r>
            <a:endParaRPr b="0" i="0" sz="2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00"/>
              <a:buFont typeface="Arial"/>
              <a:buNone/>
            </a:pPr>
            <a:r>
              <a:rPr b="0" i="0" lang="en-US" sz="2900" u="none" cap="none" strike="noStrike">
                <a:solidFill>
                  <a:srgbClr val="000000"/>
                </a:solidFill>
                <a:latin typeface="Arial"/>
                <a:ea typeface="Arial"/>
                <a:cs typeface="Arial"/>
                <a:sym typeface="Arial"/>
              </a:rPr>
              <a:t>This model will be helpful to the medical practitioners at their clinic as decision support system. </a:t>
            </a:r>
            <a:endParaRPr b="0" i="0" sz="2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00"/>
              <a:buFont typeface="Arial"/>
              <a:buNone/>
            </a:pPr>
            <a:r>
              <a:rPr b="0" i="0" lang="en-US" sz="2900" u="none" cap="none" strike="noStrike">
                <a:solidFill>
                  <a:srgbClr val="000000"/>
                </a:solidFill>
                <a:latin typeface="Arial"/>
                <a:ea typeface="Arial"/>
                <a:cs typeface="Arial"/>
                <a:sym typeface="Arial"/>
              </a:rPr>
              <a:t>It will help in early detection and treatment of several heart diseases with accurate prognosis of heart disease. </a:t>
            </a:r>
            <a:endParaRPr b="0" i="0" sz="2900" u="none" cap="none" strike="noStrike">
              <a:solidFill>
                <a:schemeClr val="dk1"/>
              </a:solidFill>
              <a:latin typeface="Arial"/>
              <a:ea typeface="Arial"/>
              <a:cs typeface="Arial"/>
              <a:sym typeface="Arial"/>
            </a:endParaRPr>
          </a:p>
        </p:txBody>
      </p:sp>
      <p:sp>
        <p:nvSpPr>
          <p:cNvPr id="165" name="Google Shape;165;p1"/>
          <p:cNvSpPr/>
          <p:nvPr/>
        </p:nvSpPr>
        <p:spPr>
          <a:xfrm>
            <a:off x="294218" y="674666"/>
            <a:ext cx="10373784" cy="1854635"/>
          </a:xfrm>
          <a:prstGeom prst="rect">
            <a:avLst/>
          </a:prstGeom>
          <a:noFill/>
          <a:ln>
            <a:noFill/>
          </a:ln>
        </p:spPr>
        <p:txBody>
          <a:bodyPr anchorCtr="0" anchor="t" bIns="40525" lIns="81100" spcFirstLastPara="1" rIns="81100" wrap="square" tIns="40525">
            <a:spAutoFit/>
          </a:bodyPr>
          <a:lstStyle/>
          <a:p>
            <a:pPr indent="0" lvl="0" marL="0" marR="0" rtl="0" algn="ctr">
              <a:lnSpc>
                <a:spcPct val="100000"/>
              </a:lnSpc>
              <a:spcBef>
                <a:spcPts val="0"/>
              </a:spcBef>
              <a:spcAft>
                <a:spcPts val="0"/>
              </a:spcAft>
              <a:buClr>
                <a:srgbClr val="000000"/>
              </a:buClr>
              <a:buSzPts val="5760"/>
              <a:buFont typeface="Arial"/>
              <a:buNone/>
            </a:pPr>
            <a:r>
              <a:rPr b="1" i="0" lang="en-US" sz="5760" u="none" cap="none" strike="noStrike">
                <a:solidFill>
                  <a:srgbClr val="FFFFFF"/>
                </a:solidFill>
                <a:latin typeface="Arial"/>
                <a:ea typeface="Arial"/>
                <a:cs typeface="Arial"/>
                <a:sym typeface="Arial"/>
              </a:rPr>
              <a:t>Computer Science Department</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3561866" y="1601983"/>
            <a:ext cx="9975849" cy="1559169"/>
          </a:xfrm>
          <a:prstGeom prst="rect">
            <a:avLst/>
          </a:prstGeom>
          <a:noFill/>
          <a:ln>
            <a:noFill/>
          </a:ln>
        </p:spPr>
        <p:txBody>
          <a:bodyPr anchorCtr="0" anchor="t" bIns="40525" lIns="81100" spcFirstLastPara="1" rIns="81100" wrap="square" tIns="40525">
            <a:spAutoFit/>
          </a:bodyPr>
          <a:lstStyle/>
          <a:p>
            <a:pPr indent="0" lvl="0" marL="0" marR="0" rtl="0" algn="ctr">
              <a:lnSpc>
                <a:spcPct val="100000"/>
              </a:lnSpc>
              <a:spcBef>
                <a:spcPts val="0"/>
              </a:spcBef>
              <a:spcAft>
                <a:spcPts val="0"/>
              </a:spcAft>
              <a:buClr>
                <a:srgbClr val="000000"/>
              </a:buClr>
              <a:buSzPts val="3600"/>
              <a:buFont typeface="Arial"/>
              <a:buNone/>
            </a:pPr>
            <a:r>
              <a:rPr b="1" i="0" lang="en-US" sz="4800" u="none" cap="none" strike="noStrike">
                <a:solidFill>
                  <a:srgbClr val="FFFFFF"/>
                </a:solidFill>
                <a:latin typeface="Arial"/>
                <a:ea typeface="Arial"/>
                <a:cs typeface="Arial"/>
                <a:sym typeface="Arial"/>
              </a:rPr>
              <a:t>Yosha Mundhra</a:t>
            </a:r>
            <a:endParaRPr b="0" i="0" sz="4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t/>
            </a:r>
            <a:endParaRPr b="1" i="0" sz="4800" u="none" cap="none" strike="noStrike">
              <a:solidFill>
                <a:srgbClr val="FFFFFF"/>
              </a:solidFill>
              <a:latin typeface="Arial"/>
              <a:ea typeface="Arial"/>
              <a:cs typeface="Arial"/>
              <a:sym typeface="Arial"/>
            </a:endParaRPr>
          </a:p>
        </p:txBody>
      </p:sp>
      <p:pic>
        <p:nvPicPr>
          <p:cNvPr id="167" name="Google Shape;167;p1"/>
          <p:cNvPicPr preferRelativeResize="0"/>
          <p:nvPr/>
        </p:nvPicPr>
        <p:blipFill rotWithShape="1">
          <a:blip r:embed="rId3">
            <a:alphaModFix/>
          </a:blip>
          <a:srcRect b="0" l="0" r="0" t="0"/>
          <a:stretch/>
        </p:blipFill>
        <p:spPr>
          <a:xfrm>
            <a:off x="4357040" y="2608906"/>
            <a:ext cx="1600351" cy="1965631"/>
          </a:xfrm>
          <a:prstGeom prst="rect">
            <a:avLst/>
          </a:prstGeom>
          <a:noFill/>
          <a:ln>
            <a:noFill/>
          </a:ln>
        </p:spPr>
      </p:pic>
      <p:sp>
        <p:nvSpPr>
          <p:cNvPr id="168" name="Google Shape;168;p1"/>
          <p:cNvSpPr txBox="1"/>
          <p:nvPr/>
        </p:nvSpPr>
        <p:spPr>
          <a:xfrm>
            <a:off x="22590832" y="18490634"/>
            <a:ext cx="9434962" cy="4308408"/>
          </a:xfrm>
          <a:prstGeom prst="rect">
            <a:avLst/>
          </a:prstGeom>
          <a:noFill/>
          <a:ln>
            <a:noFill/>
          </a:ln>
        </p:spPr>
        <p:txBody>
          <a:bodyPr anchorCtr="0" anchor="t" bIns="406375" lIns="406375" spcFirstLastPara="1" rIns="406375" wrap="square" tIns="406375">
            <a:noAutofit/>
          </a:bodyPr>
          <a:lstStyle/>
          <a:p>
            <a:pPr indent="-548626" lvl="0" marL="548626" marR="0" rtl="0" algn="ctr">
              <a:lnSpc>
                <a:spcPct val="100000"/>
              </a:lnSpc>
              <a:spcBef>
                <a:spcPts val="0"/>
              </a:spcBef>
              <a:spcAft>
                <a:spcPts val="0"/>
              </a:spcAft>
              <a:buClr>
                <a:schemeClr val="dk1"/>
              </a:buClr>
              <a:buSzPts val="2987"/>
              <a:buFont typeface="Arial"/>
              <a:buNone/>
            </a:pPr>
            <a:r>
              <a:rPr b="1" i="0" lang="en-US" sz="2987" u="none" cap="none" strike="noStrike">
                <a:solidFill>
                  <a:schemeClr val="dk1"/>
                </a:solidFill>
                <a:latin typeface="Arial"/>
                <a:ea typeface="Arial"/>
                <a:cs typeface="Arial"/>
                <a:sym typeface="Arial"/>
              </a:rPr>
              <a:t>Model Training</a:t>
            </a:r>
            <a:endParaRPr b="0" i="0" sz="2987"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87"/>
              <a:buFont typeface="Arial"/>
              <a:buNone/>
            </a:pPr>
            <a:r>
              <a:rPr b="0" i="0" lang="en-US" sz="2900" u="none" cap="none" strike="noStrike">
                <a:solidFill>
                  <a:schemeClr val="dk1"/>
                </a:solidFill>
                <a:latin typeface="Arial"/>
                <a:ea typeface="Arial"/>
                <a:cs typeface="Arial"/>
                <a:sym typeface="Arial"/>
              </a:rPr>
              <a:t>For model training the data is split in 70/30 ratio with 30% test data and 70% training data with random state 100 to get same examples every time to reproduce the same results.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87"/>
              <a:buFont typeface="Arial"/>
              <a:buNone/>
            </a:pPr>
            <a:r>
              <a:rPr b="0" i="0" lang="en-US" sz="2900" u="none" cap="none" strike="noStrike">
                <a:solidFill>
                  <a:schemeClr val="dk1"/>
                </a:solidFill>
                <a:latin typeface="Arial"/>
                <a:ea typeface="Arial"/>
                <a:cs typeface="Arial"/>
                <a:sym typeface="Arial"/>
              </a:rPr>
              <a:t>The model is trained using the training data.</a:t>
            </a:r>
            <a:endParaRPr b="0" i="0" sz="2900" u="none" cap="none" strike="noStrike">
              <a:solidFill>
                <a:schemeClr val="dk1"/>
              </a:solidFill>
              <a:latin typeface="Arial"/>
              <a:ea typeface="Arial"/>
              <a:cs typeface="Arial"/>
              <a:sym typeface="Arial"/>
            </a:endParaRPr>
          </a:p>
        </p:txBody>
      </p:sp>
      <p:sp>
        <p:nvSpPr>
          <p:cNvPr id="169" name="Google Shape;169;p1"/>
          <p:cNvSpPr txBox="1"/>
          <p:nvPr/>
        </p:nvSpPr>
        <p:spPr>
          <a:xfrm>
            <a:off x="22657472" y="22439490"/>
            <a:ext cx="9154031" cy="9218064"/>
          </a:xfrm>
          <a:prstGeom prst="rect">
            <a:avLst/>
          </a:prstGeom>
          <a:noFill/>
          <a:ln>
            <a:noFill/>
          </a:ln>
        </p:spPr>
        <p:txBody>
          <a:bodyPr anchorCtr="0" anchor="t" bIns="45700" lIns="91425" spcFirstLastPara="1" rIns="91425" wrap="square" tIns="45700">
            <a:noAutofit/>
          </a:bodyPr>
          <a:lstStyle/>
          <a:p>
            <a:pPr indent="0" lvl="2" marL="406389" marR="0" rtl="0" algn="ctr">
              <a:lnSpc>
                <a:spcPct val="100000"/>
              </a:lnSpc>
              <a:spcBef>
                <a:spcPts val="0"/>
              </a:spcBef>
              <a:spcAft>
                <a:spcPts val="0"/>
              </a:spcAft>
              <a:buClr>
                <a:srgbClr val="000000"/>
              </a:buClr>
              <a:buSzPts val="2987"/>
              <a:buFont typeface="Arial"/>
              <a:buNone/>
            </a:pPr>
            <a:r>
              <a:rPr b="1" i="0" lang="en-US" sz="2990" u="none" cap="none" strike="noStrike">
                <a:solidFill>
                  <a:schemeClr val="dk1"/>
                </a:solidFill>
                <a:latin typeface="Arial"/>
                <a:ea typeface="Arial"/>
                <a:cs typeface="Arial"/>
                <a:sym typeface="Arial"/>
              </a:rPr>
              <a:t>Test results</a:t>
            </a:r>
            <a:endParaRPr b="1" i="0" sz="2990" u="none" cap="none" strike="noStrike">
              <a:solidFill>
                <a:schemeClr val="dk1"/>
              </a:solidFill>
              <a:latin typeface="Arial"/>
              <a:ea typeface="Arial"/>
              <a:cs typeface="Arial"/>
              <a:sym typeface="Arial"/>
            </a:endParaRPr>
          </a:p>
          <a:p>
            <a:pPr indent="0" lvl="2" marL="406389" marR="0" rtl="0" algn="l">
              <a:lnSpc>
                <a:spcPct val="100000"/>
              </a:lnSpc>
              <a:spcBef>
                <a:spcPts val="0"/>
              </a:spcBef>
              <a:spcAft>
                <a:spcPts val="0"/>
              </a:spcAft>
              <a:buClr>
                <a:srgbClr val="000000"/>
              </a:buClr>
              <a:buSzPts val="2987"/>
              <a:buFont typeface="Arial"/>
              <a:buNone/>
            </a:pPr>
            <a:r>
              <a:t/>
            </a:r>
            <a:endParaRPr b="1" i="0" sz="2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00"/>
              <a:buFont typeface="Arial"/>
              <a:buNone/>
            </a:pPr>
            <a:r>
              <a:rPr b="0" i="0" lang="en-US" sz="2900" u="none" cap="none" strike="noStrike">
                <a:solidFill>
                  <a:schemeClr val="dk1"/>
                </a:solidFill>
                <a:latin typeface="Arial"/>
                <a:ea typeface="Arial"/>
                <a:cs typeface="Arial"/>
                <a:sym typeface="Arial"/>
              </a:rPr>
              <a:t>Predictions and accuracy scores are calculated using different models to determine the performance of different models and find the model with ML algorithm that gives more accuracy in less time i.e. most efficient.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00"/>
              <a:buFont typeface="Arial"/>
              <a:buNone/>
            </a:pPr>
            <a:r>
              <a:rPr b="0" i="0" lang="en-US" sz="2900" u="none" cap="none" strike="noStrike">
                <a:solidFill>
                  <a:schemeClr val="dk1"/>
                </a:solidFill>
                <a:latin typeface="Arial"/>
                <a:ea typeface="Arial"/>
                <a:cs typeface="Arial"/>
                <a:sym typeface="Arial"/>
              </a:rPr>
              <a:t> </a:t>
            </a:r>
            <a:endParaRPr b="0" i="0" sz="29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900"/>
              <a:buFont typeface="Arial"/>
              <a:buNone/>
            </a:pPr>
            <a:r>
              <a:rPr b="0" i="0" lang="en-US" sz="2900" u="none" cap="none" strike="noStrike">
                <a:solidFill>
                  <a:srgbClr val="000000"/>
                </a:solidFill>
                <a:latin typeface="Arial"/>
                <a:ea typeface="Arial"/>
                <a:cs typeface="Arial"/>
                <a:sym typeface="Arial"/>
              </a:rPr>
              <a:t>Logistic Regression                  : 0.8681318681318682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900"/>
              <a:buFont typeface="Arial"/>
              <a:buNone/>
            </a:pPr>
            <a:r>
              <a:rPr b="0" i="0" lang="en-US" sz="2900" u="none" cap="none" strike="noStrike">
                <a:solidFill>
                  <a:srgbClr val="000000"/>
                </a:solidFill>
                <a:latin typeface="Arial"/>
                <a:ea typeface="Arial"/>
                <a:cs typeface="Arial"/>
                <a:sym typeface="Arial"/>
              </a:rPr>
              <a:t>Decision Tree Classification     : 0.7802197802197802 Random Forest Classification   : 0.8241758241758241                                     Gradient Boosting Classification:0.7802197802197802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900"/>
              <a:buFont typeface="Arial"/>
              <a:buNone/>
            </a:pPr>
            <a:r>
              <a:rPr b="0" i="0" lang="en-US" sz="2900" u="none" cap="none" strike="noStrike">
                <a:solidFill>
                  <a:srgbClr val="000000"/>
                </a:solidFill>
                <a:latin typeface="Arial"/>
                <a:ea typeface="Arial"/>
                <a:cs typeface="Arial"/>
                <a:sym typeface="Arial"/>
              </a:rPr>
              <a:t>Ada Boosting Classification      : 0.8241758241758241</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900"/>
              <a:buFont typeface="Arial"/>
              <a:buNone/>
            </a:pPr>
            <a:r>
              <a:rPr b="0" i="0" lang="en-US" sz="2900" u="none" cap="none" strike="noStrike">
                <a:solidFill>
                  <a:srgbClr val="000000"/>
                </a:solidFill>
                <a:latin typeface="Arial"/>
                <a:ea typeface="Arial"/>
                <a:cs typeface="Arial"/>
                <a:sym typeface="Arial"/>
              </a:rPr>
              <a:t>Extra Tree Classification           : 0.8461538461538461</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900"/>
              <a:buFont typeface="Arial"/>
              <a:buNone/>
            </a:pPr>
            <a:r>
              <a:rPr b="0" i="0" lang="en-US" sz="2900" u="none" cap="none" strike="noStrike">
                <a:solidFill>
                  <a:srgbClr val="000000"/>
                </a:solidFill>
                <a:latin typeface="Arial"/>
                <a:ea typeface="Arial"/>
                <a:cs typeface="Arial"/>
                <a:sym typeface="Arial"/>
              </a:rPr>
              <a:t>K-Neighbors Classification        : 0.6703296703296703</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900"/>
              <a:buFont typeface="Arial"/>
              <a:buNone/>
            </a:pPr>
            <a:r>
              <a:rPr b="0" i="0" lang="en-US" sz="2900" u="none" cap="none" strike="noStrike">
                <a:solidFill>
                  <a:srgbClr val="000000"/>
                </a:solidFill>
                <a:latin typeface="Arial"/>
                <a:ea typeface="Arial"/>
                <a:cs typeface="Arial"/>
                <a:sym typeface="Arial"/>
              </a:rPr>
              <a:t>Support Vector Classification    : 0.6043956043956044</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00"/>
              <a:buFont typeface="Arial"/>
              <a:buNone/>
            </a:pPr>
            <a:r>
              <a:rPr b="0" i="0" lang="en-US" sz="2900" u="none" cap="none" strike="noStrike">
                <a:solidFill>
                  <a:schemeClr val="dk1"/>
                </a:solidFill>
                <a:latin typeface="Arial"/>
                <a:ea typeface="Arial"/>
                <a:cs typeface="Arial"/>
                <a:sym typeface="Arial"/>
              </a:rPr>
              <a:t>After Hyper-parameter tuning, Model with Logistic Regression gives 90% accuracy i.e. accuracy increases by 3%.</a:t>
            </a:r>
            <a:endParaRPr b="0" i="0" sz="2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Arial"/>
              <a:ea typeface="Arial"/>
              <a:cs typeface="Arial"/>
              <a:sym typeface="Arial"/>
            </a:endParaRPr>
          </a:p>
        </p:txBody>
      </p:sp>
      <p:sp>
        <p:nvSpPr>
          <p:cNvPr id="170" name="Google Shape;170;p1"/>
          <p:cNvSpPr txBox="1"/>
          <p:nvPr/>
        </p:nvSpPr>
        <p:spPr>
          <a:xfrm>
            <a:off x="33419108" y="6032389"/>
            <a:ext cx="9344332" cy="4815182"/>
          </a:xfrm>
          <a:prstGeom prst="rect">
            <a:avLst/>
          </a:prstGeom>
          <a:noFill/>
          <a:ln>
            <a:noFill/>
          </a:ln>
        </p:spPr>
        <p:txBody>
          <a:bodyPr anchorCtr="0" anchor="t" bIns="406375" lIns="406375" spcFirstLastPara="1" rIns="406375" wrap="square" tIns="406375">
            <a:noAutofit/>
          </a:bodyPr>
          <a:lstStyle/>
          <a:p>
            <a:pPr indent="0" lvl="0" marL="0" marR="0" rtl="0" algn="just">
              <a:lnSpc>
                <a:spcPct val="100000"/>
              </a:lnSpc>
              <a:spcBef>
                <a:spcPts val="0"/>
              </a:spcBef>
              <a:spcAft>
                <a:spcPts val="0"/>
              </a:spcAft>
              <a:buClr>
                <a:srgbClr val="000000"/>
              </a:buClr>
              <a:buSzPts val="2900"/>
              <a:buFont typeface="Arial"/>
              <a:buNone/>
            </a:pPr>
            <a:r>
              <a:rPr b="0" i="0" lang="en-US" sz="2900" u="none" cap="none" strike="noStrike">
                <a:solidFill>
                  <a:schemeClr val="dk1"/>
                </a:solidFill>
                <a:latin typeface="Arial"/>
                <a:ea typeface="Arial"/>
                <a:cs typeface="Arial"/>
                <a:sym typeface="Arial"/>
              </a:rPr>
              <a:t>Classification report shows about the precision, recall, f1 score and support. In most of the cases f1 score is the most important, but in some cases we prioritize precision or recall over f1 score. For instance, in our case and generally </a:t>
            </a:r>
            <a:r>
              <a:rPr b="0" i="0" lang="en-US" sz="2900" u="none" cap="none" strike="noStrike">
                <a:solidFill>
                  <a:srgbClr val="000000"/>
                </a:solidFill>
                <a:latin typeface="Arial"/>
                <a:ea typeface="Arial"/>
                <a:cs typeface="Arial"/>
                <a:sym typeface="Arial"/>
              </a:rPr>
              <a:t>in the medical community, a false negative is usually more disastrous than a false positive for preliminary diagnoses.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00"/>
              <a:buFont typeface="Arial"/>
              <a:buNone/>
            </a:pPr>
            <a:r>
              <a:rPr b="0" i="0" lang="en-US" sz="2900" u="none" cap="none" strike="noStrike">
                <a:solidFill>
                  <a:schemeClr val="dk1"/>
                </a:solidFill>
                <a:latin typeface="Arial"/>
                <a:ea typeface="Arial"/>
                <a:cs typeface="Arial"/>
                <a:sym typeface="Arial"/>
              </a:rPr>
              <a:t>Confusion Matrix and Accuracy without Hyper-parameter tuning:</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Arial"/>
              <a:ea typeface="Arial"/>
              <a:cs typeface="Arial"/>
              <a:sym typeface="Arial"/>
            </a:endParaRPr>
          </a:p>
        </p:txBody>
      </p:sp>
      <p:pic>
        <p:nvPicPr>
          <p:cNvPr id="171" name="Google Shape;171;p1"/>
          <p:cNvPicPr preferRelativeResize="0"/>
          <p:nvPr/>
        </p:nvPicPr>
        <p:blipFill rotWithShape="1">
          <a:blip r:embed="rId4">
            <a:alphaModFix/>
          </a:blip>
          <a:srcRect b="0" l="0" r="0" t="0"/>
          <a:stretch/>
        </p:blipFill>
        <p:spPr>
          <a:xfrm>
            <a:off x="12502533" y="11198867"/>
            <a:ext cx="8023122" cy="4510777"/>
          </a:xfrm>
          <a:prstGeom prst="rect">
            <a:avLst/>
          </a:prstGeom>
          <a:noFill/>
          <a:ln>
            <a:noFill/>
          </a:ln>
        </p:spPr>
      </p:pic>
      <p:sp>
        <p:nvSpPr>
          <p:cNvPr id="172" name="Google Shape;172;p1"/>
          <p:cNvSpPr txBox="1"/>
          <p:nvPr/>
        </p:nvSpPr>
        <p:spPr>
          <a:xfrm>
            <a:off x="11832893" y="15777191"/>
            <a:ext cx="9381964" cy="1280365"/>
          </a:xfrm>
          <a:prstGeom prst="rect">
            <a:avLst/>
          </a:prstGeom>
          <a:noFill/>
          <a:ln>
            <a:noFill/>
          </a:ln>
        </p:spPr>
        <p:txBody>
          <a:bodyPr anchorCtr="0" anchor="t" bIns="406375" lIns="406375" spcFirstLastPara="1" rIns="406375" wrap="square" tIns="406375">
            <a:spAutoFit/>
          </a:bodyPr>
          <a:lstStyle/>
          <a:p>
            <a:pPr indent="0" lvl="0" marL="0" marR="0" rtl="0" algn="ctr">
              <a:lnSpc>
                <a:spcPct val="100000"/>
              </a:lnSpc>
              <a:spcBef>
                <a:spcPts val="0"/>
              </a:spcBef>
              <a:spcAft>
                <a:spcPts val="0"/>
              </a:spcAft>
              <a:buClr>
                <a:schemeClr val="dk1"/>
              </a:buClr>
              <a:buSzPts val="2987"/>
              <a:buFont typeface="Arial"/>
              <a:buNone/>
            </a:pPr>
            <a:r>
              <a:rPr b="1" i="0" lang="en-US" sz="2987" u="none" cap="none" strike="noStrike">
                <a:solidFill>
                  <a:schemeClr val="dk1"/>
                </a:solidFill>
                <a:latin typeface="Arial"/>
                <a:ea typeface="Arial"/>
                <a:cs typeface="Arial"/>
                <a:sym typeface="Arial"/>
              </a:rPr>
              <a:t>Figure 1:</a:t>
            </a:r>
            <a:r>
              <a:rPr b="0" i="0" lang="en-US" sz="2987" u="none" cap="none" strike="noStrike">
                <a:solidFill>
                  <a:schemeClr val="dk1"/>
                </a:solidFill>
                <a:latin typeface="Arial"/>
                <a:ea typeface="Arial"/>
                <a:cs typeface="Arial"/>
                <a:sym typeface="Arial"/>
              </a:rPr>
              <a:t> The source for this image is google.com</a:t>
            </a:r>
            <a:endParaRPr b="0" i="0" sz="1400" u="none" cap="none" strike="noStrike">
              <a:solidFill>
                <a:srgbClr val="000000"/>
              </a:solidFill>
              <a:latin typeface="Arial"/>
              <a:ea typeface="Arial"/>
              <a:cs typeface="Arial"/>
              <a:sym typeface="Arial"/>
            </a:endParaRPr>
          </a:p>
        </p:txBody>
      </p:sp>
      <p:sp>
        <p:nvSpPr>
          <p:cNvPr id="173" name="Google Shape;173;p1"/>
          <p:cNvSpPr txBox="1"/>
          <p:nvPr/>
        </p:nvSpPr>
        <p:spPr>
          <a:xfrm>
            <a:off x="22871763" y="6534388"/>
            <a:ext cx="8873100" cy="3703461"/>
          </a:xfrm>
          <a:prstGeom prst="rect">
            <a:avLst/>
          </a:prstGeom>
          <a:noFill/>
          <a:ln>
            <a:noFill/>
          </a:ln>
        </p:spPr>
        <p:txBody>
          <a:bodyPr anchorCtr="0" anchor="t" bIns="406375" lIns="406375" spcFirstLastPara="1" rIns="406375" wrap="square" tIns="406375">
            <a:noAutofit/>
          </a:bodyPr>
          <a:lstStyle/>
          <a:p>
            <a:pPr indent="-548626" lvl="0" marL="548626" marR="0" rtl="0" algn="ctr">
              <a:lnSpc>
                <a:spcPct val="100000"/>
              </a:lnSpc>
              <a:spcBef>
                <a:spcPts val="0"/>
              </a:spcBef>
              <a:spcAft>
                <a:spcPts val="0"/>
              </a:spcAft>
              <a:buClr>
                <a:schemeClr val="dk1"/>
              </a:buClr>
              <a:buSzPts val="2987"/>
              <a:buFont typeface="Arial"/>
              <a:buNone/>
            </a:pPr>
            <a:r>
              <a:rPr b="1" i="0" lang="en-US" sz="2987" u="none" cap="none" strike="noStrike">
                <a:solidFill>
                  <a:schemeClr val="dk1"/>
                </a:solidFill>
                <a:latin typeface="Arial"/>
                <a:ea typeface="Arial"/>
                <a:cs typeface="Arial"/>
                <a:sym typeface="Arial"/>
              </a:rPr>
              <a:t>Independent Variable Analysis</a:t>
            </a:r>
            <a:endParaRPr b="0" i="0" sz="2987"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87"/>
              <a:buFont typeface="Arial"/>
              <a:buNone/>
            </a:pPr>
            <a:r>
              <a:t/>
            </a:r>
            <a:endParaRPr b="0" i="0" sz="2987"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00"/>
              <a:buFont typeface="Arial"/>
              <a:buNone/>
            </a:pPr>
            <a:r>
              <a:rPr b="0" i="0" lang="en-US" sz="2900" u="none" cap="none" strike="noStrike">
                <a:solidFill>
                  <a:schemeClr val="dk1"/>
                </a:solidFill>
                <a:latin typeface="Arial"/>
                <a:ea typeface="Arial"/>
                <a:cs typeface="Arial"/>
                <a:sym typeface="Arial"/>
              </a:rPr>
              <a:t>After reading the data, a correlation matrix is plotted to determine the correlation between the independent variables and it is observed that there is not much of correlation.</a:t>
            </a:r>
            <a:endParaRPr b="0" i="0" sz="1400" u="none" cap="none" strike="noStrike">
              <a:solidFill>
                <a:srgbClr val="000000"/>
              </a:solidFill>
              <a:latin typeface="Arial"/>
              <a:ea typeface="Arial"/>
              <a:cs typeface="Arial"/>
              <a:sym typeface="Arial"/>
            </a:endParaRPr>
          </a:p>
        </p:txBody>
      </p:sp>
      <p:sp>
        <p:nvSpPr>
          <p:cNvPr id="174" name="Google Shape;174;p1"/>
          <p:cNvSpPr txBox="1"/>
          <p:nvPr/>
        </p:nvSpPr>
        <p:spPr>
          <a:xfrm>
            <a:off x="12122250" y="17072146"/>
            <a:ext cx="8741631" cy="1035668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900"/>
              <a:buFont typeface="Arial"/>
              <a:buNone/>
            </a:pPr>
            <a:r>
              <a:t/>
            </a:r>
            <a:endParaRPr b="0" i="0" sz="2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00"/>
              <a:buFont typeface="Arial"/>
              <a:buNone/>
            </a:pPr>
            <a:r>
              <a:rPr b="1" i="0" lang="en-US" sz="2900" u="none" cap="none" strike="noStrike">
                <a:solidFill>
                  <a:srgbClr val="000000"/>
                </a:solidFill>
                <a:latin typeface="Arial"/>
                <a:ea typeface="Arial"/>
                <a:cs typeface="Arial"/>
                <a:sym typeface="Arial"/>
              </a:rPr>
              <a:t>Methodology:</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00"/>
              <a:buFont typeface="Arial"/>
              <a:buNone/>
            </a:pPr>
            <a:r>
              <a:t/>
            </a:r>
            <a:endParaRPr b="0" i="0" sz="2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00"/>
              <a:buFont typeface="Arial"/>
              <a:buNone/>
            </a:pPr>
            <a:r>
              <a:rPr b="0" i="0" lang="en-US" sz="2900" u="none" cap="none" strike="noStrike">
                <a:solidFill>
                  <a:srgbClr val="000000"/>
                </a:solidFill>
                <a:latin typeface="Arial"/>
                <a:ea typeface="Arial"/>
                <a:cs typeface="Arial"/>
                <a:sym typeface="Arial"/>
              </a:rPr>
              <a:t>The objective is to build a ML model for heart disease prediction based on the related parameters.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00"/>
              <a:buFont typeface="Arial"/>
              <a:buNone/>
            </a:pPr>
            <a:r>
              <a:rPr b="0" i="0" lang="en-US" sz="2900" u="none" cap="none" strike="noStrike">
                <a:solidFill>
                  <a:schemeClr val="dk1"/>
                </a:solidFill>
                <a:latin typeface="Arial"/>
                <a:ea typeface="Arial"/>
                <a:cs typeface="Arial"/>
                <a:sym typeface="Arial"/>
              </a:rPr>
              <a:t>After reading the data, a correlation matrix is plotted to determine the correlation between the independent variables.</a:t>
            </a:r>
            <a:endParaRPr b="0" i="0" sz="2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00"/>
              <a:buFont typeface="Arial"/>
              <a:buNone/>
            </a:pPr>
            <a:r>
              <a:rPr b="0" i="0" lang="en-US" sz="2900" u="none" cap="none" strike="noStrike">
                <a:solidFill>
                  <a:schemeClr val="dk1"/>
                </a:solidFill>
                <a:latin typeface="Arial"/>
                <a:ea typeface="Arial"/>
                <a:cs typeface="Arial"/>
                <a:sym typeface="Arial"/>
              </a:rPr>
              <a:t>Subplots between different independent variables shows the chances of having a heart disease in an Individual based on the value of the independent variable for improved prediction.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00"/>
              <a:buFont typeface="Arial"/>
              <a:buNone/>
            </a:pPr>
            <a:r>
              <a:rPr b="0" i="0" lang="en-US" sz="2900" u="none" cap="none" strike="noStrike">
                <a:solidFill>
                  <a:schemeClr val="dk1"/>
                </a:solidFill>
                <a:latin typeface="Arial"/>
                <a:ea typeface="Arial"/>
                <a:cs typeface="Arial"/>
                <a:sym typeface="Arial"/>
              </a:rPr>
              <a:t>Data modelling is started with data cleaning where outliner detection is performed followed by transformation of some input variable to categorical data. Data is then split into test and training set followed by training of model to get predictions and accuracy results.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900"/>
              <a:buFont typeface="Arial"/>
              <a:buNone/>
            </a:pPr>
            <a:r>
              <a:rPr b="0" i="0" lang="en-US" sz="2900" u="none" cap="none" strike="noStrike">
                <a:solidFill>
                  <a:schemeClr val="dk1"/>
                </a:solidFill>
                <a:latin typeface="Arial"/>
                <a:ea typeface="Arial"/>
                <a:cs typeface="Arial"/>
                <a:sym typeface="Arial"/>
              </a:rPr>
              <a:t>Finally a confusion matrix is plotted followed by Hyper-parameter tuning to improve accuracy.</a:t>
            </a:r>
            <a:endParaRPr b="0" i="0" sz="2900" u="none" cap="none" strike="noStrike">
              <a:solidFill>
                <a:schemeClr val="dk1"/>
              </a:solidFill>
              <a:latin typeface="Arial"/>
              <a:ea typeface="Arial"/>
              <a:cs typeface="Arial"/>
              <a:sym typeface="Arial"/>
            </a:endParaRPr>
          </a:p>
        </p:txBody>
      </p:sp>
      <p:pic>
        <p:nvPicPr>
          <p:cNvPr id="175" name="Google Shape;175;p1"/>
          <p:cNvPicPr preferRelativeResize="0"/>
          <p:nvPr/>
        </p:nvPicPr>
        <p:blipFill rotWithShape="1">
          <a:blip r:embed="rId5">
            <a:alphaModFix/>
          </a:blip>
          <a:srcRect b="0" l="0" r="0" t="0"/>
          <a:stretch/>
        </p:blipFill>
        <p:spPr>
          <a:xfrm>
            <a:off x="22661170" y="10122644"/>
            <a:ext cx="9434962" cy="7526769"/>
          </a:xfrm>
          <a:prstGeom prst="rect">
            <a:avLst/>
          </a:prstGeom>
          <a:noFill/>
          <a:ln>
            <a:noFill/>
          </a:ln>
        </p:spPr>
      </p:pic>
      <p:sp>
        <p:nvSpPr>
          <p:cNvPr id="176" name="Google Shape;176;p1"/>
          <p:cNvSpPr txBox="1"/>
          <p:nvPr/>
        </p:nvSpPr>
        <p:spPr>
          <a:xfrm>
            <a:off x="23248602" y="17726278"/>
            <a:ext cx="8023122"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Arial"/>
                <a:ea typeface="Arial"/>
                <a:cs typeface="Arial"/>
                <a:sym typeface="Arial"/>
              </a:rPr>
              <a:t>Figure 2:</a:t>
            </a:r>
            <a:r>
              <a:rPr b="0" i="0" lang="en-US" sz="2800" u="none" cap="none" strike="noStrike">
                <a:solidFill>
                  <a:schemeClr val="dk1"/>
                </a:solidFill>
                <a:latin typeface="Arial"/>
                <a:ea typeface="Arial"/>
                <a:cs typeface="Arial"/>
                <a:sym typeface="Arial"/>
              </a:rPr>
              <a:t> Correlation Matrix</a:t>
            </a:r>
            <a:endParaRPr b="0" i="0" sz="2800" u="none" cap="none" strike="noStrike">
              <a:solidFill>
                <a:schemeClr val="dk1"/>
              </a:solidFill>
              <a:latin typeface="Arial"/>
              <a:ea typeface="Arial"/>
              <a:cs typeface="Arial"/>
              <a:sym typeface="Arial"/>
            </a:endParaRPr>
          </a:p>
        </p:txBody>
      </p:sp>
      <p:pic>
        <p:nvPicPr>
          <p:cNvPr id="177" name="Google Shape;177;p1"/>
          <p:cNvPicPr preferRelativeResize="0"/>
          <p:nvPr/>
        </p:nvPicPr>
        <p:blipFill rotWithShape="1">
          <a:blip r:embed="rId6">
            <a:alphaModFix/>
          </a:blip>
          <a:srcRect b="0" l="0" r="0" t="0"/>
          <a:stretch/>
        </p:blipFill>
        <p:spPr>
          <a:xfrm>
            <a:off x="34167742" y="11497374"/>
            <a:ext cx="8002723" cy="3630873"/>
          </a:xfrm>
          <a:prstGeom prst="rect">
            <a:avLst/>
          </a:prstGeom>
          <a:noFill/>
          <a:ln cap="sq" cmpd="sng" w="127000">
            <a:solidFill>
              <a:srgbClr val="000000"/>
            </a:solidFill>
            <a:prstDash val="solid"/>
            <a:miter lim="800000"/>
            <a:headEnd len="sm" w="sm" type="none"/>
            <a:tailEnd len="sm" w="sm" type="none"/>
          </a:ln>
          <a:effectLst>
            <a:outerShdw blurRad="57150" rotWithShape="0" algn="tl" dir="2700000" dist="50800">
              <a:srgbClr val="000000">
                <a:alpha val="40000"/>
              </a:srgbClr>
            </a:outerShdw>
          </a:effectLst>
        </p:spPr>
      </p:pic>
      <p:sp>
        <p:nvSpPr>
          <p:cNvPr id="178" name="Google Shape;178;p1"/>
          <p:cNvSpPr txBox="1"/>
          <p:nvPr/>
        </p:nvSpPr>
        <p:spPr>
          <a:xfrm>
            <a:off x="33773465" y="15396134"/>
            <a:ext cx="8570036" cy="98488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900"/>
              <a:buFont typeface="Arial"/>
              <a:buNone/>
            </a:pPr>
            <a:r>
              <a:rPr b="0" i="0" lang="en-US" sz="2900" u="none" cap="none" strike="noStrike">
                <a:solidFill>
                  <a:schemeClr val="dk1"/>
                </a:solidFill>
                <a:latin typeface="Arial"/>
                <a:ea typeface="Arial"/>
                <a:cs typeface="Arial"/>
                <a:sym typeface="Arial"/>
              </a:rPr>
              <a:t>Confusion Matrix and Accuracy with Hyper-parameter tuning:</a:t>
            </a:r>
            <a:endParaRPr b="0" i="0" sz="2900" u="none" cap="none" strike="noStrike">
              <a:solidFill>
                <a:schemeClr val="dk1"/>
              </a:solidFill>
              <a:latin typeface="Arial"/>
              <a:ea typeface="Arial"/>
              <a:cs typeface="Arial"/>
              <a:sym typeface="Arial"/>
            </a:endParaRPr>
          </a:p>
        </p:txBody>
      </p:sp>
      <p:pic>
        <p:nvPicPr>
          <p:cNvPr id="179" name="Google Shape;179;p1"/>
          <p:cNvPicPr preferRelativeResize="0"/>
          <p:nvPr/>
        </p:nvPicPr>
        <p:blipFill rotWithShape="1">
          <a:blip r:embed="rId7">
            <a:alphaModFix/>
          </a:blip>
          <a:srcRect b="0" l="0" r="0" t="0"/>
          <a:stretch/>
        </p:blipFill>
        <p:spPr>
          <a:xfrm>
            <a:off x="34198221" y="16507985"/>
            <a:ext cx="8002724" cy="3529588"/>
          </a:xfrm>
          <a:prstGeom prst="rect">
            <a:avLst/>
          </a:prstGeom>
          <a:noFill/>
          <a:ln cap="sq" cmpd="sng" w="127000">
            <a:solidFill>
              <a:srgbClr val="000000"/>
            </a:solidFill>
            <a:prstDash val="solid"/>
            <a:miter lim="800000"/>
            <a:headEnd len="sm" w="sm" type="none"/>
            <a:tailEnd len="sm" w="sm" type="none"/>
          </a:ln>
          <a:effectLst>
            <a:outerShdw blurRad="57150" rotWithShape="0" algn="tl" dir="2700000" dist="50800">
              <a:srgbClr val="000000">
                <a:alpha val="40000"/>
              </a:srgbClr>
            </a:outerShdw>
          </a:effectLst>
        </p:spPr>
      </p:pic>
      <p:sp>
        <p:nvSpPr>
          <p:cNvPr id="180" name="Google Shape;180;p1"/>
          <p:cNvSpPr txBox="1"/>
          <p:nvPr/>
        </p:nvSpPr>
        <p:spPr>
          <a:xfrm>
            <a:off x="33561866" y="29757705"/>
            <a:ext cx="8939761" cy="187743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900"/>
              <a:buFont typeface="Arial"/>
              <a:buNone/>
            </a:pPr>
            <a:r>
              <a:rPr b="0" i="0" lang="en-US" sz="2900" u="none" cap="none" strike="noStrike">
                <a:solidFill>
                  <a:srgbClr val="000000"/>
                </a:solidFill>
                <a:latin typeface="Arial"/>
                <a:ea typeface="Arial"/>
                <a:cs typeface="Arial"/>
                <a:sym typeface="Arial"/>
              </a:rPr>
              <a:t>I would like to acknowledge and convey my sincere gratitude to my course instructor : </a:t>
            </a:r>
            <a:r>
              <a:rPr b="1" i="0" lang="en-US" sz="2900" u="none" cap="none" strike="noStrike">
                <a:solidFill>
                  <a:srgbClr val="000000"/>
                </a:solidFill>
                <a:latin typeface="Arial"/>
                <a:ea typeface="Arial"/>
                <a:cs typeface="Arial"/>
                <a:sym typeface="Arial"/>
              </a:rPr>
              <a:t>Professor</a:t>
            </a:r>
            <a:r>
              <a:rPr b="0" i="0" lang="en-US" sz="2900" u="none" cap="none" strike="noStrike">
                <a:solidFill>
                  <a:srgbClr val="000000"/>
                </a:solidFill>
                <a:latin typeface="Arial"/>
                <a:ea typeface="Arial"/>
                <a:cs typeface="Arial"/>
                <a:sym typeface="Arial"/>
              </a:rPr>
              <a:t> </a:t>
            </a:r>
            <a:r>
              <a:rPr b="1" i="0" lang="en-US" sz="2900" u="none" cap="none" strike="noStrike">
                <a:solidFill>
                  <a:srgbClr val="000000"/>
                </a:solidFill>
                <a:latin typeface="Arial"/>
                <a:ea typeface="Arial"/>
                <a:cs typeface="Arial"/>
                <a:sym typeface="Arial"/>
              </a:rPr>
              <a:t>Yulia</a:t>
            </a:r>
            <a:r>
              <a:rPr b="0" i="0" lang="en-US" sz="2900" u="none" cap="none" strike="noStrike">
                <a:solidFill>
                  <a:srgbClr val="000000"/>
                </a:solidFill>
                <a:latin typeface="Arial"/>
                <a:ea typeface="Arial"/>
                <a:cs typeface="Arial"/>
                <a:sym typeface="Arial"/>
              </a:rPr>
              <a:t> </a:t>
            </a:r>
            <a:r>
              <a:rPr b="1" i="0" lang="en-US" sz="2900" u="none" cap="none" strike="noStrike">
                <a:solidFill>
                  <a:srgbClr val="000000"/>
                </a:solidFill>
                <a:latin typeface="Arial"/>
                <a:ea typeface="Arial"/>
                <a:cs typeface="Arial"/>
                <a:sym typeface="Arial"/>
              </a:rPr>
              <a:t>Newton</a:t>
            </a:r>
            <a:r>
              <a:rPr b="0" i="0" lang="en-US" sz="2900" u="none" cap="none" strike="noStrike">
                <a:solidFill>
                  <a:srgbClr val="000000"/>
                </a:solidFill>
                <a:latin typeface="Arial"/>
                <a:ea typeface="Arial"/>
                <a:cs typeface="Arial"/>
                <a:sym typeface="Arial"/>
              </a:rPr>
              <a:t> for her ever obliging</a:t>
            </a:r>
            <a:r>
              <a:rPr b="1" i="0" lang="en-US" sz="2900" u="none" cap="none" strike="noStrike">
                <a:solidFill>
                  <a:srgbClr val="000000"/>
                </a:solidFill>
                <a:latin typeface="Arial"/>
                <a:ea typeface="Arial"/>
                <a:cs typeface="Arial"/>
                <a:sym typeface="Arial"/>
              </a:rPr>
              <a:t> </a:t>
            </a:r>
            <a:r>
              <a:rPr b="0" i="0" lang="en-US" sz="2900" u="none" cap="none" strike="noStrike">
                <a:solidFill>
                  <a:srgbClr val="000000"/>
                </a:solidFill>
                <a:latin typeface="Arial"/>
                <a:ea typeface="Arial"/>
                <a:cs typeface="Arial"/>
                <a:sym typeface="Arial"/>
              </a:rPr>
              <a:t>and motivational attitude towards me.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2005-05-18T01:24:28Z</dcterms:created>
  <dc:creator>A. Kotoulas</dc:creator>
</cp:coreProperties>
</file>