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13A5FD5-0462-47AF-8B75-DF8BED7F0552}" type="datetimeFigureOut">
              <a:rPr lang="en-IN" smtClean="0"/>
              <a:t>25-10-2022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C0EABF-C1B6-4986-8A42-97364A8439A1}" type="slidenum">
              <a:rPr lang="en-IN" smtClean="0"/>
              <a:t>‹#›</a:t>
            </a:fld>
            <a:endParaRPr lang="en-IN"/>
          </a:p>
        </p:txBody>
      </p:sp>
    </p:spTree>
    <p:extLst>
      <p:ext uri="{BB962C8B-B14F-4D97-AF65-F5344CB8AC3E}">
        <p14:creationId xmlns:p14="http://schemas.microsoft.com/office/powerpoint/2010/main" val="4190371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13A5FD5-0462-47AF-8B75-DF8BED7F0552}" type="datetimeFigureOut">
              <a:rPr lang="en-IN" smtClean="0"/>
              <a:t>25-10-2022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C0EABF-C1B6-4986-8A42-97364A8439A1}" type="slidenum">
              <a:rPr lang="en-IN" smtClean="0"/>
              <a:t>‹#›</a:t>
            </a:fld>
            <a:endParaRPr lang="en-IN"/>
          </a:p>
        </p:txBody>
      </p:sp>
    </p:spTree>
    <p:extLst>
      <p:ext uri="{BB962C8B-B14F-4D97-AF65-F5344CB8AC3E}">
        <p14:creationId xmlns:p14="http://schemas.microsoft.com/office/powerpoint/2010/main" val="289268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13A5FD5-0462-47AF-8B75-DF8BED7F0552}" type="datetimeFigureOut">
              <a:rPr lang="en-IN" smtClean="0"/>
              <a:t>25-10-2022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C0EABF-C1B6-4986-8A42-97364A8439A1}" type="slidenum">
              <a:rPr lang="en-IN" smtClean="0"/>
              <a:t>‹#›</a:t>
            </a:fld>
            <a:endParaRPr lang="en-IN"/>
          </a:p>
        </p:txBody>
      </p:sp>
    </p:spTree>
    <p:extLst>
      <p:ext uri="{BB962C8B-B14F-4D97-AF65-F5344CB8AC3E}">
        <p14:creationId xmlns:p14="http://schemas.microsoft.com/office/powerpoint/2010/main" val="4059827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13A5FD5-0462-47AF-8B75-DF8BED7F0552}" type="datetimeFigureOut">
              <a:rPr lang="en-IN" smtClean="0"/>
              <a:t>25-10-2022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C0EABF-C1B6-4986-8A42-97364A8439A1}" type="slidenum">
              <a:rPr lang="en-IN" smtClean="0"/>
              <a:t>‹#›</a:t>
            </a:fld>
            <a:endParaRPr lang="en-IN"/>
          </a:p>
        </p:txBody>
      </p:sp>
    </p:spTree>
    <p:extLst>
      <p:ext uri="{BB962C8B-B14F-4D97-AF65-F5344CB8AC3E}">
        <p14:creationId xmlns:p14="http://schemas.microsoft.com/office/powerpoint/2010/main" val="224628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13A5FD5-0462-47AF-8B75-DF8BED7F0552}" type="datetimeFigureOut">
              <a:rPr lang="en-IN" smtClean="0"/>
              <a:t>25-10-2022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C0EABF-C1B6-4986-8A42-97364A8439A1}" type="slidenum">
              <a:rPr lang="en-IN" smtClean="0"/>
              <a:t>‹#›</a:t>
            </a:fld>
            <a:endParaRPr lang="en-IN"/>
          </a:p>
        </p:txBody>
      </p:sp>
    </p:spTree>
    <p:extLst>
      <p:ext uri="{BB962C8B-B14F-4D97-AF65-F5344CB8AC3E}">
        <p14:creationId xmlns:p14="http://schemas.microsoft.com/office/powerpoint/2010/main" val="3190482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13A5FD5-0462-47AF-8B75-DF8BED7F0552}" type="datetimeFigureOut">
              <a:rPr lang="en-IN" smtClean="0"/>
              <a:t>25-10-2022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C0EABF-C1B6-4986-8A42-97364A8439A1}" type="slidenum">
              <a:rPr lang="en-IN" smtClean="0"/>
              <a:t>‹#›</a:t>
            </a:fld>
            <a:endParaRPr lang="en-IN"/>
          </a:p>
        </p:txBody>
      </p:sp>
    </p:spTree>
    <p:extLst>
      <p:ext uri="{BB962C8B-B14F-4D97-AF65-F5344CB8AC3E}">
        <p14:creationId xmlns:p14="http://schemas.microsoft.com/office/powerpoint/2010/main" val="1860678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13A5FD5-0462-47AF-8B75-DF8BED7F0552}" type="datetimeFigureOut">
              <a:rPr lang="en-IN" smtClean="0"/>
              <a:t>25-10-2022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C0EABF-C1B6-4986-8A42-97364A8439A1}" type="slidenum">
              <a:rPr lang="en-IN" smtClean="0"/>
              <a:t>‹#›</a:t>
            </a:fld>
            <a:endParaRPr lang="en-IN"/>
          </a:p>
        </p:txBody>
      </p:sp>
    </p:spTree>
    <p:extLst>
      <p:ext uri="{BB962C8B-B14F-4D97-AF65-F5344CB8AC3E}">
        <p14:creationId xmlns:p14="http://schemas.microsoft.com/office/powerpoint/2010/main" val="638138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13A5FD5-0462-47AF-8B75-DF8BED7F0552}" type="datetimeFigureOut">
              <a:rPr lang="en-IN" smtClean="0"/>
              <a:t>25-10-2022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C0EABF-C1B6-4986-8A42-97364A8439A1}" type="slidenum">
              <a:rPr lang="en-IN" smtClean="0"/>
              <a:t>‹#›</a:t>
            </a:fld>
            <a:endParaRPr lang="en-IN"/>
          </a:p>
        </p:txBody>
      </p:sp>
    </p:spTree>
    <p:extLst>
      <p:ext uri="{BB962C8B-B14F-4D97-AF65-F5344CB8AC3E}">
        <p14:creationId xmlns:p14="http://schemas.microsoft.com/office/powerpoint/2010/main" val="347993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3A5FD5-0462-47AF-8B75-DF8BED7F0552}" type="datetimeFigureOut">
              <a:rPr lang="en-IN" smtClean="0"/>
              <a:t>25-10-2022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BC0EABF-C1B6-4986-8A42-97364A8439A1}" type="slidenum">
              <a:rPr lang="en-IN" smtClean="0"/>
              <a:t>‹#›</a:t>
            </a:fld>
            <a:endParaRPr lang="en-IN"/>
          </a:p>
        </p:txBody>
      </p:sp>
    </p:spTree>
    <p:extLst>
      <p:ext uri="{BB962C8B-B14F-4D97-AF65-F5344CB8AC3E}">
        <p14:creationId xmlns:p14="http://schemas.microsoft.com/office/powerpoint/2010/main" val="463328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3A5FD5-0462-47AF-8B75-DF8BED7F0552}" type="datetimeFigureOut">
              <a:rPr lang="en-IN" smtClean="0"/>
              <a:t>25-10-2022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C0EABF-C1B6-4986-8A42-97364A8439A1}" type="slidenum">
              <a:rPr lang="en-IN" smtClean="0"/>
              <a:t>‹#›</a:t>
            </a:fld>
            <a:endParaRPr lang="en-IN"/>
          </a:p>
        </p:txBody>
      </p:sp>
    </p:spTree>
    <p:extLst>
      <p:ext uri="{BB962C8B-B14F-4D97-AF65-F5344CB8AC3E}">
        <p14:creationId xmlns:p14="http://schemas.microsoft.com/office/powerpoint/2010/main" val="529525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3A5FD5-0462-47AF-8B75-DF8BED7F0552}" type="datetimeFigureOut">
              <a:rPr lang="en-IN" smtClean="0"/>
              <a:t>25-10-2022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C0EABF-C1B6-4986-8A42-97364A8439A1}" type="slidenum">
              <a:rPr lang="en-IN" smtClean="0"/>
              <a:t>‹#›</a:t>
            </a:fld>
            <a:endParaRPr lang="en-IN"/>
          </a:p>
        </p:txBody>
      </p:sp>
    </p:spTree>
    <p:extLst>
      <p:ext uri="{BB962C8B-B14F-4D97-AF65-F5344CB8AC3E}">
        <p14:creationId xmlns:p14="http://schemas.microsoft.com/office/powerpoint/2010/main" val="2334898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3A5FD5-0462-47AF-8B75-DF8BED7F0552}" type="datetimeFigureOut">
              <a:rPr lang="en-IN" smtClean="0"/>
              <a:t>25-10-2022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C0EABF-C1B6-4986-8A42-97364A8439A1}" type="slidenum">
              <a:rPr lang="en-IN" smtClean="0"/>
              <a:t>‹#›</a:t>
            </a:fld>
            <a:endParaRPr lang="en-IN"/>
          </a:p>
        </p:txBody>
      </p:sp>
    </p:spTree>
    <p:extLst>
      <p:ext uri="{BB962C8B-B14F-4D97-AF65-F5344CB8AC3E}">
        <p14:creationId xmlns:p14="http://schemas.microsoft.com/office/powerpoint/2010/main" val="1353259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file:///D:\COURSES\DataGlacier\Group\yosha.shriyan@gmail.com" TargetMode="External"/><Relationship Id="rId2" Type="http://schemas.openxmlformats.org/officeDocument/2006/relationships/hyperlink" Target="mailto:ghabyaluede@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EDA Presentation</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705146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MEMBER </a:t>
            </a:r>
            <a:r>
              <a:rPr lang="en-IN" b="1" u="sng" dirty="0" smtClean="0"/>
              <a:t>DETAILS</a:t>
            </a:r>
            <a:endParaRPr lang="en-IN" dirty="0"/>
          </a:p>
        </p:txBody>
      </p:sp>
      <p:sp>
        <p:nvSpPr>
          <p:cNvPr id="3" name="Content Placeholder 2"/>
          <p:cNvSpPr>
            <a:spLocks noGrp="1"/>
          </p:cNvSpPr>
          <p:nvPr>
            <p:ph idx="1"/>
          </p:nvPr>
        </p:nvSpPr>
        <p:spPr/>
        <p:txBody>
          <a:bodyPr>
            <a:normAutofit fontScale="92500" lnSpcReduction="10000"/>
          </a:bodyPr>
          <a:lstStyle/>
          <a:p>
            <a:pPr lvl="0"/>
            <a:r>
              <a:rPr lang="en-IN" b="1" dirty="0"/>
              <a:t>Member 1:</a:t>
            </a:r>
            <a:endParaRPr lang="en-IN" dirty="0"/>
          </a:p>
          <a:p>
            <a:pPr lvl="1"/>
            <a:r>
              <a:rPr lang="en-IN" dirty="0"/>
              <a:t>Name – Gabriel </a:t>
            </a:r>
            <a:r>
              <a:rPr lang="en-IN" dirty="0" err="1"/>
              <a:t>Aluede</a:t>
            </a:r>
            <a:endParaRPr lang="en-IN" dirty="0"/>
          </a:p>
          <a:p>
            <a:pPr lvl="1"/>
            <a:r>
              <a:rPr lang="en-IN" dirty="0"/>
              <a:t>Email – </a:t>
            </a:r>
            <a:r>
              <a:rPr lang="en-IN" u="sng" dirty="0">
                <a:hlinkClick r:id="rId2"/>
              </a:rPr>
              <a:t>ghabyaluede@gmail.com</a:t>
            </a:r>
            <a:endParaRPr lang="en-IN" dirty="0"/>
          </a:p>
          <a:p>
            <a:pPr lvl="1"/>
            <a:r>
              <a:rPr lang="en-IN" dirty="0"/>
              <a:t>Country – United Kingdom</a:t>
            </a:r>
          </a:p>
          <a:p>
            <a:pPr lvl="1"/>
            <a:r>
              <a:rPr lang="en-IN" dirty="0"/>
              <a:t>College – Teesside University</a:t>
            </a:r>
          </a:p>
          <a:p>
            <a:pPr lvl="1"/>
            <a:r>
              <a:rPr lang="en-IN" dirty="0"/>
              <a:t>Specialization – NLP</a:t>
            </a:r>
          </a:p>
          <a:p>
            <a:pPr lvl="0"/>
            <a:r>
              <a:rPr lang="en-IN" b="1" dirty="0"/>
              <a:t>Member 2:</a:t>
            </a:r>
            <a:endParaRPr lang="en-IN" dirty="0"/>
          </a:p>
          <a:p>
            <a:pPr lvl="1"/>
            <a:r>
              <a:rPr lang="en-IN" dirty="0"/>
              <a:t>Name – Yosha Udaya Shriyan</a:t>
            </a:r>
          </a:p>
          <a:p>
            <a:pPr lvl="1"/>
            <a:r>
              <a:rPr lang="en-IN" dirty="0"/>
              <a:t>Email – </a:t>
            </a:r>
            <a:r>
              <a:rPr lang="en-IN" u="sng" dirty="0">
                <a:hlinkClick r:id="rId3"/>
              </a:rPr>
              <a:t>yosha.shriyan@gmail.com</a:t>
            </a:r>
            <a:endParaRPr lang="en-IN" dirty="0"/>
          </a:p>
          <a:p>
            <a:pPr lvl="1"/>
            <a:r>
              <a:rPr lang="en-IN" dirty="0"/>
              <a:t>Country – United Kingdom</a:t>
            </a:r>
          </a:p>
          <a:p>
            <a:pPr lvl="1"/>
            <a:r>
              <a:rPr lang="en-IN" dirty="0"/>
              <a:t>College – Royal Holloway University of London</a:t>
            </a:r>
          </a:p>
          <a:p>
            <a:pPr lvl="1"/>
            <a:r>
              <a:rPr lang="en-IN" dirty="0"/>
              <a:t>Specialization – NLP</a:t>
            </a:r>
          </a:p>
          <a:p>
            <a:endParaRPr lang="en-IN" dirty="0"/>
          </a:p>
        </p:txBody>
      </p:sp>
    </p:spTree>
    <p:extLst>
      <p:ext uri="{BB962C8B-B14F-4D97-AF65-F5344CB8AC3E}">
        <p14:creationId xmlns:p14="http://schemas.microsoft.com/office/powerpoint/2010/main" val="3182692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PROBLEM </a:t>
            </a:r>
            <a:r>
              <a:rPr lang="en-IN" b="1" u="sng" dirty="0" smtClean="0"/>
              <a:t>DESCRIPTION</a:t>
            </a:r>
            <a:endParaRPr lang="en-IN" dirty="0"/>
          </a:p>
        </p:txBody>
      </p:sp>
      <p:sp>
        <p:nvSpPr>
          <p:cNvPr id="3" name="Content Placeholder 2"/>
          <p:cNvSpPr>
            <a:spLocks noGrp="1"/>
          </p:cNvSpPr>
          <p:nvPr>
            <p:ph idx="1"/>
          </p:nvPr>
        </p:nvSpPr>
        <p:spPr/>
        <p:txBody>
          <a:bodyPr/>
          <a:lstStyle/>
          <a:p>
            <a:r>
              <a:rPr lang="en-IN" dirty="0"/>
              <a:t>The term hate speech is understood as any type of verbal, written or behavioural communication that attacks or uses derogatory or discriminatory language against a person or group based on what they are, in other words, based on their religion, ethnicity, nationality, race, colour, ancestry, sex or another identity factor. In this problem, we will take you through a hate speech detection model with Machine Learning and Python</a:t>
            </a:r>
            <a:r>
              <a:rPr lang="en-IN" dirty="0" smtClean="0"/>
              <a:t>.</a:t>
            </a:r>
            <a:endParaRPr lang="en-IN" dirty="0"/>
          </a:p>
        </p:txBody>
      </p:sp>
    </p:spTree>
    <p:extLst>
      <p:ext uri="{BB962C8B-B14F-4D97-AF65-F5344CB8AC3E}">
        <p14:creationId xmlns:p14="http://schemas.microsoft.com/office/powerpoint/2010/main" val="1757723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NLP as Classification</a:t>
            </a:r>
            <a:endParaRPr lang="en-IN" dirty="0"/>
          </a:p>
        </p:txBody>
      </p:sp>
      <p:sp>
        <p:nvSpPr>
          <p:cNvPr id="3" name="Content Placeholder 2"/>
          <p:cNvSpPr>
            <a:spLocks noGrp="1"/>
          </p:cNvSpPr>
          <p:nvPr>
            <p:ph idx="1"/>
          </p:nvPr>
        </p:nvSpPr>
        <p:spPr>
          <a:xfrm>
            <a:off x="746760" y="1317625"/>
            <a:ext cx="10515600" cy="4351338"/>
          </a:xfrm>
        </p:spPr>
        <p:txBody>
          <a:bodyPr/>
          <a:lstStyle/>
          <a:p>
            <a:r>
              <a:rPr lang="en-IN" dirty="0"/>
              <a:t>NLP system needs to understand text, sign, and semantic properly</a:t>
            </a:r>
            <a:r>
              <a:rPr lang="en-IN" dirty="0" smtClean="0"/>
              <a:t>.</a:t>
            </a:r>
          </a:p>
          <a:p>
            <a:r>
              <a:rPr lang="en-IN" dirty="0"/>
              <a:t>The most common form of unstructured data is texts and speeches. </a:t>
            </a:r>
            <a:endParaRPr lang="en-IN" dirty="0" smtClean="0"/>
          </a:p>
          <a:p>
            <a:r>
              <a:rPr lang="en-IN" dirty="0"/>
              <a:t>It’s plenty but hard to extract useful information</a:t>
            </a:r>
            <a:r>
              <a:rPr lang="en-IN" dirty="0" smtClean="0"/>
              <a:t>.</a:t>
            </a:r>
          </a:p>
          <a:p>
            <a:r>
              <a:rPr lang="en-IN" dirty="0"/>
              <a:t>NLP can </a:t>
            </a:r>
            <a:r>
              <a:rPr lang="en-IN" dirty="0" err="1"/>
              <a:t>analyze</a:t>
            </a:r>
            <a:r>
              <a:rPr lang="en-IN" dirty="0"/>
              <a:t> these data for us and do the task like sentiment analysis, cognitive assistant</a:t>
            </a:r>
            <a:r>
              <a:rPr lang="en-IN"/>
              <a:t>, </a:t>
            </a:r>
            <a:r>
              <a:rPr lang="en-IN" smtClean="0"/>
              <a:t>spam </a:t>
            </a:r>
            <a:r>
              <a:rPr lang="en-IN" dirty="0"/>
              <a:t>filtering, identifying fake news, and real-time language translation.</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49739"/>
          <a:stretch/>
        </p:blipFill>
        <p:spPr>
          <a:xfrm>
            <a:off x="8864605" y="3543300"/>
            <a:ext cx="2992115" cy="3314700"/>
          </a:xfrm>
          <a:prstGeom prst="rect">
            <a:avLst/>
          </a:prstGeom>
        </p:spPr>
      </p:pic>
    </p:spTree>
    <p:extLst>
      <p:ext uri="{BB962C8B-B14F-4D97-AF65-F5344CB8AC3E}">
        <p14:creationId xmlns:p14="http://schemas.microsoft.com/office/powerpoint/2010/main" val="1490624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Selection – Text Classification</a:t>
            </a:r>
            <a:endParaRPr lang="en-IN" dirty="0"/>
          </a:p>
        </p:txBody>
      </p:sp>
      <p:sp>
        <p:nvSpPr>
          <p:cNvPr id="3" name="Content Placeholder 2"/>
          <p:cNvSpPr>
            <a:spLocks noGrp="1"/>
          </p:cNvSpPr>
          <p:nvPr>
            <p:ph idx="1"/>
          </p:nvPr>
        </p:nvSpPr>
        <p:spPr/>
        <p:txBody>
          <a:bodyPr/>
          <a:lstStyle/>
          <a:p>
            <a:r>
              <a:rPr lang="en-IN" dirty="0" smtClean="0"/>
              <a:t>As our problem statement requires us to distinguish between a tweet that is hateful in nature to one that isn’t, we use a model that accomplishes this task.</a:t>
            </a:r>
          </a:p>
          <a:p>
            <a:r>
              <a:rPr lang="en-IN" dirty="0" smtClean="0"/>
              <a:t>As we have to categorise, we use a text classification model for the problem.</a:t>
            </a:r>
          </a:p>
          <a:p>
            <a:r>
              <a:rPr lang="en-IN" dirty="0"/>
              <a:t>Text classification is a machine learning technique that assigns a set of predefined categories to open-ended text. </a:t>
            </a:r>
          </a:p>
        </p:txBody>
      </p:sp>
    </p:spTree>
    <p:extLst>
      <p:ext uri="{BB962C8B-B14F-4D97-AF65-F5344CB8AC3E}">
        <p14:creationId xmlns:p14="http://schemas.microsoft.com/office/powerpoint/2010/main" val="4207969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17372</TotalTime>
  <Words>268</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EDA Presentation</vt:lpstr>
      <vt:lpstr>MEMBER DETAILS</vt:lpstr>
      <vt:lpstr>PROBLEM DESCRIPTION</vt:lpstr>
      <vt:lpstr>NLP as Classification</vt:lpstr>
      <vt:lpstr>Model Selection – Text Classification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Presentation</dc:title>
  <dc:creator>Yosha</dc:creator>
  <cp:lastModifiedBy>Yosha</cp:lastModifiedBy>
  <cp:revision>9</cp:revision>
  <dcterms:created xsi:type="dcterms:W3CDTF">2022-10-09T15:25:03Z</dcterms:created>
  <dcterms:modified xsi:type="dcterms:W3CDTF">2022-10-25T07:28:45Z</dcterms:modified>
</cp:coreProperties>
</file>