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64" r:id="rId4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ヒラギノ角ゴ ProN W3"/>
      </a:defRPr>
    </a:lvl1pPr>
    <a:lvl2pPr indent="228600" algn="ctr" defTabSz="584200">
      <a:defRPr sz="3600">
        <a:latin typeface="+mn-lt"/>
        <a:ea typeface="+mn-ea"/>
        <a:cs typeface="+mn-cs"/>
        <a:sym typeface="ヒラギノ角ゴ ProN W3"/>
      </a:defRPr>
    </a:lvl2pPr>
    <a:lvl3pPr indent="457200" algn="ctr" defTabSz="584200">
      <a:defRPr sz="3600">
        <a:latin typeface="+mn-lt"/>
        <a:ea typeface="+mn-ea"/>
        <a:cs typeface="+mn-cs"/>
        <a:sym typeface="ヒラギノ角ゴ ProN W3"/>
      </a:defRPr>
    </a:lvl3pPr>
    <a:lvl4pPr indent="685800" algn="ctr" defTabSz="584200">
      <a:defRPr sz="3600">
        <a:latin typeface="+mn-lt"/>
        <a:ea typeface="+mn-ea"/>
        <a:cs typeface="+mn-cs"/>
        <a:sym typeface="ヒラギノ角ゴ ProN W3"/>
      </a:defRPr>
    </a:lvl4pPr>
    <a:lvl5pPr indent="914400" algn="ctr" defTabSz="584200">
      <a:defRPr sz="3600">
        <a:latin typeface="+mn-lt"/>
        <a:ea typeface="+mn-ea"/>
        <a:cs typeface="+mn-cs"/>
        <a:sym typeface="ヒラギノ角ゴ ProN W3"/>
      </a:defRPr>
    </a:lvl5pPr>
    <a:lvl6pPr indent="1143000" algn="ctr" defTabSz="584200">
      <a:defRPr sz="3600">
        <a:latin typeface="+mn-lt"/>
        <a:ea typeface="+mn-ea"/>
        <a:cs typeface="+mn-cs"/>
        <a:sym typeface="ヒラギノ角ゴ ProN W3"/>
      </a:defRPr>
    </a:lvl6pPr>
    <a:lvl7pPr indent="1371600" algn="ctr" defTabSz="584200">
      <a:defRPr sz="3600">
        <a:latin typeface="+mn-lt"/>
        <a:ea typeface="+mn-ea"/>
        <a:cs typeface="+mn-cs"/>
        <a:sym typeface="ヒラギノ角ゴ ProN W3"/>
      </a:defRPr>
    </a:lvl7pPr>
    <a:lvl8pPr indent="1600200" algn="ctr" defTabSz="584200">
      <a:defRPr sz="3600">
        <a:latin typeface="+mn-lt"/>
        <a:ea typeface="+mn-ea"/>
        <a:cs typeface="+mn-cs"/>
        <a:sym typeface="ヒラギノ角ゴ ProN W3"/>
      </a:defRPr>
    </a:lvl8pPr>
    <a:lvl9pPr indent="1828800" algn="ctr" defTabSz="584200">
      <a:defRPr sz="3600">
        <a:latin typeface="+mn-lt"/>
        <a:ea typeface="+mn-ea"/>
        <a:cs typeface="+mn-cs"/>
        <a:sym typeface="ヒラギノ角ゴ ProN W3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1BBFB9"/>
    <a:srgbClr val="0A4643"/>
    <a:srgbClr val="33CCCC"/>
    <a:srgbClr val="155454"/>
    <a:srgbClr val="006666"/>
    <a:srgbClr val="008080"/>
    <a:srgbClr val="00CC99"/>
    <a:srgbClr val="33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0" autoAdjust="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1637" y="5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82699010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77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434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91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 &amp; 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タイトルテキスト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本文レベル1</a:t>
            </a:r>
          </a:p>
          <a:p>
            <a:pPr lvl="1">
              <a:defRPr sz="1800"/>
            </a:pPr>
            <a:r>
              <a:rPr sz="3200"/>
              <a:t>本文レベル2</a:t>
            </a:r>
          </a:p>
          <a:p>
            <a:pPr lvl="2">
              <a:defRPr sz="1800"/>
            </a:pPr>
            <a:r>
              <a:rPr sz="3200"/>
              <a:t>本文レベル3</a:t>
            </a:r>
          </a:p>
          <a:p>
            <a:pPr lvl="3">
              <a:defRPr sz="1800"/>
            </a:pPr>
            <a:r>
              <a:rPr sz="3200"/>
              <a:t>本文レベル4</a:t>
            </a:r>
          </a:p>
          <a:p>
            <a:pPr lvl="4">
              <a:defRPr sz="1800"/>
            </a:pPr>
            <a:r>
              <a:rPr sz="3200"/>
              <a:t>本文レベル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タイトルテキスト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本文レベル1</a:t>
            </a:r>
          </a:p>
          <a:p>
            <a:pPr lvl="1">
              <a:defRPr sz="1800"/>
            </a:pPr>
            <a:r>
              <a:rPr sz="3200"/>
              <a:t>本文レベル2</a:t>
            </a:r>
          </a:p>
          <a:p>
            <a:pPr lvl="2">
              <a:defRPr sz="1800"/>
            </a:pPr>
            <a:r>
              <a:rPr sz="3200"/>
              <a:t>本文レベル3</a:t>
            </a:r>
          </a:p>
          <a:p>
            <a:pPr lvl="3">
              <a:defRPr sz="1800"/>
            </a:pPr>
            <a:r>
              <a:rPr sz="3200"/>
              <a:t>本文レベル4</a:t>
            </a:r>
          </a:p>
          <a:p>
            <a:pPr lvl="4">
              <a:defRPr sz="1800"/>
            </a:pPr>
            <a:r>
              <a:rPr sz="3200"/>
              <a:t>本文レベル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タイトルテキスト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本文レベル1</a:t>
            </a:r>
          </a:p>
          <a:p>
            <a:pPr lvl="1">
              <a:defRPr sz="1800"/>
            </a:pPr>
            <a:r>
              <a:rPr sz="3200"/>
              <a:t>本文レベル2</a:t>
            </a:r>
          </a:p>
          <a:p>
            <a:pPr lvl="2">
              <a:defRPr sz="1800"/>
            </a:pPr>
            <a:r>
              <a:rPr sz="3200"/>
              <a:t>本文レベル3</a:t>
            </a:r>
          </a:p>
          <a:p>
            <a:pPr lvl="3">
              <a:defRPr sz="1800"/>
            </a:pPr>
            <a:r>
              <a:rPr sz="3200"/>
              <a:t>本文レベル4</a:t>
            </a:r>
          </a:p>
          <a:p>
            <a:pPr lvl="4">
              <a:defRPr sz="1800"/>
            </a:pPr>
            <a:r>
              <a:rPr sz="3200"/>
              <a:t>本文レベル 5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 &amp;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タイトルテキスト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本文レベル1</a:t>
            </a:r>
          </a:p>
          <a:p>
            <a:pPr lvl="1">
              <a:defRPr sz="1800"/>
            </a:pPr>
            <a:r>
              <a:rPr sz="3600"/>
              <a:t>本文レベル2</a:t>
            </a:r>
          </a:p>
          <a:p>
            <a:pPr lvl="2">
              <a:defRPr sz="1800"/>
            </a:pPr>
            <a:r>
              <a:rPr sz="3600"/>
              <a:t>本文レベル3</a:t>
            </a:r>
          </a:p>
          <a:p>
            <a:pPr lvl="3">
              <a:defRPr sz="1800"/>
            </a:pPr>
            <a:r>
              <a:rPr sz="3600"/>
              <a:t>本文レベル4</a:t>
            </a:r>
          </a:p>
          <a:p>
            <a:pPr lvl="4">
              <a:defRPr sz="1800"/>
            </a:pPr>
            <a:r>
              <a:rPr sz="3600"/>
              <a:t>本文レベル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タイトルテキスト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本文レベル1</a:t>
            </a:r>
          </a:p>
          <a:p>
            <a:pPr lvl="1">
              <a:defRPr sz="1800"/>
            </a:pPr>
            <a:r>
              <a:rPr sz="2800"/>
              <a:t>本文レベル2</a:t>
            </a:r>
          </a:p>
          <a:p>
            <a:pPr lvl="2">
              <a:defRPr sz="1800"/>
            </a:pPr>
            <a:r>
              <a:rPr sz="2800"/>
              <a:t>本文レベル3</a:t>
            </a:r>
          </a:p>
          <a:p>
            <a:pPr lvl="3">
              <a:defRPr sz="1800"/>
            </a:pPr>
            <a:r>
              <a:rPr sz="2800"/>
              <a:t>本文レベル4</a:t>
            </a:r>
          </a:p>
          <a:p>
            <a:pPr lvl="4">
              <a:defRPr sz="1800"/>
            </a:pPr>
            <a:r>
              <a:rPr sz="2800"/>
              <a:t>本文レベル 5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本文レベル1</a:t>
            </a:r>
          </a:p>
          <a:p>
            <a:pPr lvl="1">
              <a:defRPr sz="1800"/>
            </a:pPr>
            <a:r>
              <a:rPr sz="3600"/>
              <a:t>本文レベル2</a:t>
            </a:r>
          </a:p>
          <a:p>
            <a:pPr lvl="2">
              <a:defRPr sz="1800"/>
            </a:pPr>
            <a:r>
              <a:rPr sz="3600"/>
              <a:t>本文レベル3</a:t>
            </a:r>
          </a:p>
          <a:p>
            <a:pPr lvl="3">
              <a:defRPr sz="1800"/>
            </a:pPr>
            <a:r>
              <a:rPr sz="3600"/>
              <a:t>本文レベル4</a:t>
            </a:r>
          </a:p>
          <a:p>
            <a:pPr lvl="4">
              <a:defRPr sz="1800"/>
            </a:pPr>
            <a:r>
              <a:rPr sz="3600"/>
              <a:t>本文レベル 5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タイトルテキスト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本文レベル1</a:t>
            </a:r>
          </a:p>
          <a:p>
            <a:pPr lvl="1">
              <a:defRPr sz="1800"/>
            </a:pPr>
            <a:r>
              <a:rPr sz="3600"/>
              <a:t>本文レベル2</a:t>
            </a:r>
          </a:p>
          <a:p>
            <a:pPr lvl="2">
              <a:defRPr sz="1800"/>
            </a:pPr>
            <a:r>
              <a:rPr sz="3600"/>
              <a:t>本文レベル3</a:t>
            </a:r>
          </a:p>
          <a:p>
            <a:pPr lvl="3">
              <a:defRPr sz="1800"/>
            </a:pPr>
            <a:r>
              <a:rPr sz="3600"/>
              <a:t>本文レベル4</a:t>
            </a:r>
          </a:p>
          <a:p>
            <a:pPr lvl="4">
              <a:defRPr sz="1800"/>
            </a:pPr>
            <a:r>
              <a:rPr sz="3600"/>
              <a:t>本文レベル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ヒラギノ角ゴ ProN W3"/>
        </a:defRPr>
      </a:lvl1pPr>
      <a:lvl2pPr indent="228600" algn="ctr" defTabSz="584200">
        <a:defRPr sz="8000">
          <a:latin typeface="+mn-lt"/>
          <a:ea typeface="+mn-ea"/>
          <a:cs typeface="+mn-cs"/>
          <a:sym typeface="ヒラギノ角ゴ ProN W3"/>
        </a:defRPr>
      </a:lvl2pPr>
      <a:lvl3pPr indent="457200" algn="ctr" defTabSz="584200">
        <a:defRPr sz="8000">
          <a:latin typeface="+mn-lt"/>
          <a:ea typeface="+mn-ea"/>
          <a:cs typeface="+mn-cs"/>
          <a:sym typeface="ヒラギノ角ゴ ProN W3"/>
        </a:defRPr>
      </a:lvl3pPr>
      <a:lvl4pPr indent="685800" algn="ctr" defTabSz="584200">
        <a:defRPr sz="8000">
          <a:latin typeface="+mn-lt"/>
          <a:ea typeface="+mn-ea"/>
          <a:cs typeface="+mn-cs"/>
          <a:sym typeface="ヒラギノ角ゴ ProN W3"/>
        </a:defRPr>
      </a:lvl4pPr>
      <a:lvl5pPr indent="914400" algn="ctr" defTabSz="584200">
        <a:defRPr sz="8000">
          <a:latin typeface="+mn-lt"/>
          <a:ea typeface="+mn-ea"/>
          <a:cs typeface="+mn-cs"/>
          <a:sym typeface="ヒラギノ角ゴ ProN W3"/>
        </a:defRPr>
      </a:lvl5pPr>
      <a:lvl6pPr indent="1143000" algn="ctr" defTabSz="584200">
        <a:defRPr sz="8000">
          <a:latin typeface="+mn-lt"/>
          <a:ea typeface="+mn-ea"/>
          <a:cs typeface="+mn-cs"/>
          <a:sym typeface="ヒラギノ角ゴ ProN W3"/>
        </a:defRPr>
      </a:lvl6pPr>
      <a:lvl7pPr indent="1371600" algn="ctr" defTabSz="584200">
        <a:defRPr sz="8000">
          <a:latin typeface="+mn-lt"/>
          <a:ea typeface="+mn-ea"/>
          <a:cs typeface="+mn-cs"/>
          <a:sym typeface="ヒラギノ角ゴ ProN W3"/>
        </a:defRPr>
      </a:lvl7pPr>
      <a:lvl8pPr indent="1600200" algn="ctr" defTabSz="584200">
        <a:defRPr sz="8000">
          <a:latin typeface="+mn-lt"/>
          <a:ea typeface="+mn-ea"/>
          <a:cs typeface="+mn-cs"/>
          <a:sym typeface="ヒラギノ角ゴ ProN W3"/>
        </a:defRPr>
      </a:lvl8pPr>
      <a:lvl9pPr indent="1828800" algn="ctr" defTabSz="584200">
        <a:defRPr sz="8000">
          <a:latin typeface="+mn-lt"/>
          <a:ea typeface="+mn-ea"/>
          <a:cs typeface="+mn-cs"/>
          <a:sym typeface="ヒラギノ角ゴ ProN W3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Kakeru Someya\Desktop\イベント\Unityインターハイ2015\メインビジュアル\ビジュアル素材\btn_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6" y="3767136"/>
            <a:ext cx="88106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4067174" y="4085969"/>
            <a:ext cx="5124450" cy="53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lang="zh-TW" altLang="en-US" sz="4000" b="1" spc="6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作品概要説明資料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090735" y="1821106"/>
            <a:ext cx="8810625" cy="1657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ja-JP" sz="8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NINJA</a:t>
            </a:r>
            <a:endParaRPr lang="ja-JP" altLang="en-US" sz="8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788688" y="5484566"/>
            <a:ext cx="3414717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合同</a:t>
            </a:r>
            <a:r>
              <a:rPr lang="ja-JP" altLang="en-US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作品</a:t>
            </a:r>
            <a:endParaRPr lang="en-US" altLang="ja-JP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・大城善貴</a:t>
            </a:r>
            <a:endParaRPr lang="en-US" altLang="ja-JP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・下地遼河</a:t>
            </a:r>
            <a:endParaRPr lang="en-US" altLang="ja-JP" sz="5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・仲</a:t>
            </a:r>
            <a:r>
              <a:rPr lang="ja-JP" altLang="en-US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田峻</a:t>
            </a:r>
            <a:endParaRPr lang="en-US" altLang="ja-JP" sz="5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Kakeru Someya\Desktop\イベント\Unityインターハイ2015\メインビジュアル\ビジュアル素材\btn_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5" y="438149"/>
            <a:ext cx="88106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500392"/>
              </p:ext>
            </p:extLst>
          </p:nvPr>
        </p:nvGraphicFramePr>
        <p:xfrm>
          <a:off x="498402" y="2152650"/>
          <a:ext cx="12070353" cy="68112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7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2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区分</a:t>
                      </a:r>
                    </a:p>
                  </a:txBody>
                  <a:tcPr anchor="ctr">
                    <a:solidFill>
                      <a:srgbClr val="1BBFB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説明</a:t>
                      </a:r>
                    </a:p>
                  </a:txBody>
                  <a:tcPr anchor="ctr">
                    <a:solidFill>
                      <a:srgbClr val="1BBF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dirty="0">
                          <a:solidFill>
                            <a:srgbClr val="5F5F5F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作品名</a:t>
                      </a:r>
                      <a:endParaRPr kumimoji="1" lang="en-US" altLang="ja-JP" sz="1800" b="0" dirty="0">
                        <a:solidFill>
                          <a:srgbClr val="5F5F5F"/>
                        </a:solidFill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32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NINJA</a:t>
                      </a:r>
                      <a:endParaRPr kumimoji="1" lang="ja-JP" altLang="en-US" sz="32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431"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>
                          <a:solidFill>
                            <a:srgbClr val="5F5F5F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ゲーム概要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44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走る、壁キックの二つのアクションを</a:t>
                      </a:r>
                      <a:endParaRPr kumimoji="1" lang="en-US" altLang="ja-JP" sz="4400" dirty="0" smtClean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pPr algn="l"/>
                      <a:r>
                        <a:rPr kumimoji="1" lang="ja-JP" altLang="en-US" sz="440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駆使してゴールを目指そう</a:t>
                      </a:r>
                      <a:endParaRPr kumimoji="1" lang="en-US" altLang="ja-JP" sz="4400" dirty="0" smtClean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431"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>
                          <a:solidFill>
                            <a:srgbClr val="5F5F5F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ゲームの目的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44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ステージを駆け抜けてゴールを</a:t>
                      </a:r>
                      <a:endParaRPr kumimoji="1" lang="en-US" altLang="ja-JP" sz="4400" dirty="0" smtClean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pPr algn="l"/>
                      <a:r>
                        <a:rPr kumimoji="1" lang="ja-JP" altLang="en-US" sz="44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目指そう！</a:t>
                      </a:r>
                      <a:endParaRPr kumimoji="1" lang="en-US" altLang="ja-JP" sz="4400" dirty="0" smtClean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0301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b="0" dirty="0" smtClean="0">
                          <a:solidFill>
                            <a:srgbClr val="5F5F5F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操作方法</a:t>
                      </a:r>
                      <a:endParaRPr kumimoji="1" lang="ja-JP" altLang="en-US" b="0" dirty="0">
                        <a:solidFill>
                          <a:srgbClr val="5F5F5F"/>
                        </a:solidFill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54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下記にて説明</a:t>
                      </a:r>
                      <a:endParaRPr kumimoji="1" lang="ja-JP" altLang="en-US" sz="54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4067174" y="723899"/>
            <a:ext cx="5124450" cy="82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lang="ja-JP" altLang="en-US" sz="4000" b="1" spc="6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作品概要</a:t>
            </a:r>
            <a:endParaRPr lang="zh-TW" altLang="en-US" sz="4000" b="1" spc="6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317035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C:\Users\Kakeru Someya\Desktop\イベント\Unityインターハイ2015\メインビジュアル\ビジュアル素材\btn_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5" y="438149"/>
            <a:ext cx="88106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4067174" y="723899"/>
            <a:ext cx="5124450" cy="82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lang="ja-JP" altLang="en-US" sz="4000" b="1" spc="6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ゲーム操作方法</a:t>
            </a:r>
            <a:endParaRPr lang="zh-TW" altLang="en-US" sz="4000" b="1" spc="6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681" y="1915619"/>
            <a:ext cx="4688858" cy="3541943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57915" y="5450941"/>
            <a:ext cx="12942967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ja-JP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↑</a:t>
            </a:r>
            <a:r>
              <a:rPr lang="ja-JP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↓スティック：前後移動</a:t>
            </a:r>
            <a:endParaRPr lang="en-US" altLang="ja-JP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ja-JP" alt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←</a:t>
            </a:r>
            <a:r>
              <a:rPr lang="ja-JP" altLang="en-US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→スティック：左右移動</a:t>
            </a:r>
            <a:endParaRPr lang="en-US" altLang="ja-JP" sz="5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ja-JP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RL</a:t>
            </a:r>
            <a:r>
              <a:rPr lang="ja-JP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トリガー：視点転換（９０度移動</a:t>
            </a:r>
            <a:r>
              <a:rPr lang="ja-JP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en-US" altLang="ja-JP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ja-JP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ja-JP" alt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ボタン（緑）：</a:t>
            </a:r>
            <a:endParaRPr lang="en-US" altLang="ja-JP" sz="5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ja-JP" alt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ジャンプ・壁キック（壁キックは長押しでも可</a:t>
            </a:r>
            <a:r>
              <a:rPr lang="ja-JP" altLang="en-US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en-US" altLang="ja-JP" sz="5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31227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none" lIns="50800" tIns="50800" rIns="50800" bIns="50800" numCol="1" spcCol="38100" rtlCol="0" anchor="ctr">
        <a:noAutofit/>
      </a:bodyPr>
      <a:lstStyle>
        <a:defPPr rtl="0" latinLnBrk="1" hangingPunct="0">
          <a:defRPr sz="2400" b="1" dirty="0">
            <a:solidFill>
              <a:schemeClr val="bg1"/>
            </a:solidFill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2799</TotalTime>
  <Words>99</Words>
  <Application>Microsoft Office PowerPoint</Application>
  <PresentationFormat>ユーザー設定</PresentationFormat>
  <Paragraphs>25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Helvetica Neue</vt:lpstr>
      <vt:lpstr>HGP創英角ｺﾞｼｯｸUB</vt:lpstr>
      <vt:lpstr>ヒラギノ角ゴ ProN W3</vt:lpstr>
      <vt:lpstr>White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Kakeru Someya</dc:creator>
  <cp:lastModifiedBy>Yoshitaka_Oshiro</cp:lastModifiedBy>
  <cp:revision>48</cp:revision>
  <dcterms:modified xsi:type="dcterms:W3CDTF">2020-09-17T00:19:55Z</dcterms:modified>
</cp:coreProperties>
</file>