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712F41-CACC-25D9-90C9-D5B531936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22786AA-AE55-BDAE-07A0-B96BDD183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56289A-0D8A-2528-4F18-AC3C5757F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CCFD-1DF3-462C-887A-F56A8B6C9A63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2598F3-A606-FD96-FCD7-06ABD4CE0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A589A7-5F00-8FCB-0C1F-E8C2DB929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577F-C708-401E-9AB3-0D8A3C6758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632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57D885-94BA-9927-0B98-359F846A8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893575C-3482-168A-0411-78722BE4C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5F4C60-0866-874C-7D26-C649C5D6C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CCFD-1DF3-462C-887A-F56A8B6C9A63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84AF47-FDA3-5E8A-61EE-09B5414E4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8CCB3E-50E9-B685-0F07-BB24D5E5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577F-C708-401E-9AB3-0D8A3C6758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469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71C6475-106A-DC02-DDEE-2FA548AC9D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0C09F0E-52B8-2039-1B9E-AF9BC4CF3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8CCF3A-DE4F-AB15-0F10-7056B58A7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CCFD-1DF3-462C-887A-F56A8B6C9A63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A4079E-4543-79B1-11D6-D5A97C3C9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86F88F-98A4-D69A-F7BE-02808EDCF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577F-C708-401E-9AB3-0D8A3C6758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448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12666B-D67D-7512-89CE-93F2F0114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501765-3BDF-40B7-AB5C-7F8CE26D7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B480EE-0A09-0299-598D-DB925FA52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CCFD-1DF3-462C-887A-F56A8B6C9A63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D610EB-AC6A-0B22-9A75-8C74B3EF1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6CEFA5-3631-BA3F-A793-896D49B2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577F-C708-401E-9AB3-0D8A3C6758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060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4EE084-64BB-C38B-92CF-033F618DE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00F1F6-FF46-2689-1DC9-316A16CBD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151CF2-410E-4A69-35BD-192D92EE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CCFD-1DF3-462C-887A-F56A8B6C9A63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8146B9-71C2-D6A2-35EC-854097208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E9FD7E-904A-BFDB-0A19-562347D88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577F-C708-401E-9AB3-0D8A3C6758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9218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1CAE1-4FC2-F739-88C6-3ABC26978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FE92B9-27A1-87CC-7BF7-7364213FEC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36EF56-3D32-4B12-114E-696B6370F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705A83A-4BE4-0397-15F0-B62565C99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CCFD-1DF3-462C-887A-F56A8B6C9A63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C19E72-D497-C2BE-637B-CF14FB592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548310-E9C0-407D-470B-2BF281136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577F-C708-401E-9AB3-0D8A3C6758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6096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98572B-DC1B-E186-EDF9-3B1965E6A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B16F97-7AC0-672A-1BEA-5D6DDD9BF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7BBBBE4-4F5D-A40B-C62B-ECE5F5D8A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6F80EE8-3BAC-629A-C8C4-65BD48C2D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5B65022-72DD-DA4B-8286-91FFE57C20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C1A2115-1E94-AD29-7163-A570DD377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CCFD-1DF3-462C-887A-F56A8B6C9A63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75113A8-C287-283E-5569-B4A3EE553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02E6C35-69DF-8754-5398-C0CF8BBD0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577F-C708-401E-9AB3-0D8A3C6758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1681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851928-D7E8-E167-DF62-CBC167212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63DE715-E297-D87A-31EC-E1378677D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CCFD-1DF3-462C-887A-F56A8B6C9A63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366DF3B-8252-F031-DA99-1F435200D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A978E00-AF55-45C4-0C85-64ECA61B4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577F-C708-401E-9AB3-0D8A3C6758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3941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D39601E-AEE4-D293-95B4-7E10E1B23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CCFD-1DF3-462C-887A-F56A8B6C9A63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8A77E97-5747-E397-AD2C-F3CBA6564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7225F76-FB8E-712F-238E-555B23829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577F-C708-401E-9AB3-0D8A3C6758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8273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46016B-0912-C98F-9043-C3896D464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2454F9-0BFD-326E-01A1-6DA78BC24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2FD0D39-784C-2020-4678-34AAF61BE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70C41C-63B4-8C60-DDC5-B5EC7D66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CCFD-1DF3-462C-887A-F56A8B6C9A63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45E5A2E-2FC1-4D20-82A2-B183A772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6BB4586-9731-BD16-1A7B-02E1AE544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577F-C708-401E-9AB3-0D8A3C6758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953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1618F5-764C-CDE2-7ADE-84E1D40EE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53675DD-B337-87C7-3FB0-A0FDB704DC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7D28479-B9CD-E8EC-7E4B-4C8FABDB4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8A5762D-CA50-5A7C-8FB4-904AB8F7D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CCFD-1DF3-462C-887A-F56A8B6C9A63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9A0B0A-7666-4B81-8004-A28991E4F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D43A6F-A668-CC35-4F3A-C17FF449A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577F-C708-401E-9AB3-0D8A3C6758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0202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157BE8F-8743-0FB3-5479-292AC19DA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1CAF2D9-6304-0F2A-046E-44AB1B572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107A57-445E-6ABD-52F7-7A1531008B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ACCFD-1DF3-462C-887A-F56A8B6C9A63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E64A89-06BD-3F4A-6303-41D877F66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37178D-7C7C-6448-4A31-0AB11E1E9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7577F-C708-401E-9AB3-0D8A3C6758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9664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FDD94F-F26B-3F65-ABD1-63DBC6C580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企画書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6C6F7A4-CFDC-95EE-28B3-C3B258EF94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GA3A</a:t>
            </a:r>
            <a:r>
              <a:rPr kumimoji="1" lang="ja-JP" altLang="en-US" dirty="0"/>
              <a:t>　和田</a:t>
            </a:r>
          </a:p>
        </p:txBody>
      </p:sp>
    </p:spTree>
    <p:extLst>
      <p:ext uri="{BB962C8B-B14F-4D97-AF65-F5344CB8AC3E}">
        <p14:creationId xmlns:p14="http://schemas.microsoft.com/office/powerpoint/2010/main" val="1020271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BB9A7AC-DED8-FC57-A9D5-96AD3372422C}"/>
              </a:ext>
            </a:extLst>
          </p:cNvPr>
          <p:cNvSpPr txBox="1"/>
          <p:nvPr/>
        </p:nvSpPr>
        <p:spPr>
          <a:xfrm>
            <a:off x="295564" y="175491"/>
            <a:ext cx="1180407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タイトル名：クラッチ・スラッガー</a:t>
            </a:r>
            <a:r>
              <a:rPr lang="en-US" altLang="ja-JP" sz="3200" dirty="0"/>
              <a:t>(Clutch Slugger </a:t>
            </a:r>
            <a:r>
              <a:rPr lang="ja-JP" altLang="en-US" sz="3200"/>
              <a:t>略：クラスラ</a:t>
            </a:r>
            <a:r>
              <a:rPr lang="en-US" altLang="ja-JP" sz="3200"/>
              <a:t>)</a:t>
            </a:r>
            <a:endParaRPr lang="en-US" altLang="ja-JP" sz="3200" dirty="0"/>
          </a:p>
          <a:p>
            <a:r>
              <a:rPr lang="ja-JP" altLang="en-US" sz="3200" dirty="0"/>
              <a:t>ジャンル：</a:t>
            </a:r>
            <a:r>
              <a:rPr lang="en-US" altLang="ja-JP" sz="3200" dirty="0"/>
              <a:t>3D</a:t>
            </a:r>
            <a:r>
              <a:rPr lang="ja-JP" altLang="en-US" sz="3200" dirty="0"/>
              <a:t>野球ゲーム</a:t>
            </a:r>
            <a:endParaRPr lang="en-US" altLang="ja-JP" sz="3200" dirty="0"/>
          </a:p>
          <a:p>
            <a:r>
              <a:rPr lang="ja-JP" altLang="en-US" sz="3200" dirty="0"/>
              <a:t>エンジン：</a:t>
            </a:r>
            <a:r>
              <a:rPr lang="en-US" altLang="ja-JP" sz="3200" dirty="0"/>
              <a:t>Unity3D</a:t>
            </a:r>
          </a:p>
          <a:p>
            <a:r>
              <a:rPr lang="ja-JP" altLang="en-US" sz="3200" dirty="0"/>
              <a:t>人数：</a:t>
            </a:r>
            <a:r>
              <a:rPr lang="en-US" altLang="ja-JP" sz="3200" dirty="0"/>
              <a:t>1</a:t>
            </a:r>
            <a:r>
              <a:rPr lang="ja-JP" altLang="en-US" sz="3200" dirty="0"/>
              <a:t>～</a:t>
            </a:r>
            <a:r>
              <a:rPr lang="en-US" altLang="ja-JP" sz="3200" dirty="0"/>
              <a:t>2</a:t>
            </a:r>
            <a:r>
              <a:rPr lang="ja-JP" altLang="en-US" sz="3200" dirty="0"/>
              <a:t>人</a:t>
            </a:r>
            <a:endParaRPr lang="en-US" altLang="ja-JP" sz="3200" dirty="0"/>
          </a:p>
          <a:p>
            <a:r>
              <a:rPr lang="ja-JP" altLang="en-US" sz="3200" dirty="0"/>
              <a:t>ゲーム内容：トラップ、爆発、何でもありな野球をしていく</a:t>
            </a:r>
            <a:endParaRPr lang="en-US" altLang="ja-JP" sz="3200" dirty="0"/>
          </a:p>
          <a:p>
            <a:endParaRPr lang="en-US" altLang="ja-JP" sz="3200" dirty="0"/>
          </a:p>
          <a:p>
            <a:r>
              <a:rPr lang="ja-JP" altLang="en-US" sz="3200" dirty="0"/>
              <a:t>コンセプト：なんでもありを展開していく</a:t>
            </a:r>
            <a:endParaRPr lang="en-US" altLang="ja-JP" sz="3200" dirty="0"/>
          </a:p>
          <a:p>
            <a:endParaRPr lang="en-US" altLang="ja-JP" sz="3200" dirty="0"/>
          </a:p>
          <a:p>
            <a:r>
              <a:rPr lang="ja-JP" altLang="en-US" sz="3200" dirty="0"/>
              <a:t>あとは、個人の名前が打てるようにして、チーム名表記のところに個人の名前が出るようにしたい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090013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BB9A7AC-DED8-FC57-A9D5-96AD3372422C}"/>
              </a:ext>
            </a:extLst>
          </p:cNvPr>
          <p:cNvSpPr txBox="1"/>
          <p:nvPr/>
        </p:nvSpPr>
        <p:spPr>
          <a:xfrm>
            <a:off x="0" y="0"/>
            <a:ext cx="11804072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6600" dirty="0"/>
              <a:t>ルール</a:t>
            </a:r>
            <a:endParaRPr lang="en-US" altLang="ja-JP" sz="6600" dirty="0"/>
          </a:p>
          <a:p>
            <a:pPr algn="ctr"/>
            <a:endParaRPr lang="en-US" altLang="ja-JP" sz="3200" dirty="0"/>
          </a:p>
          <a:p>
            <a:pPr algn="just"/>
            <a:r>
              <a:rPr lang="ja-JP" altLang="en-US" sz="3200" dirty="0"/>
              <a:t>守備側：妨害トラップ、守備を大きくすることが可能</a:t>
            </a:r>
            <a:endParaRPr lang="en-US" altLang="ja-JP" sz="3200" dirty="0"/>
          </a:p>
          <a:p>
            <a:pPr algn="just"/>
            <a:r>
              <a:rPr lang="ja-JP" altLang="en-US" sz="3200" dirty="0"/>
              <a:t>目標：アウトを取ること</a:t>
            </a:r>
            <a:endParaRPr lang="en-US" altLang="ja-JP" sz="3200" dirty="0"/>
          </a:p>
          <a:p>
            <a:pPr algn="just"/>
            <a:r>
              <a:rPr lang="ja-JP" altLang="en-US" sz="3200" dirty="0"/>
              <a:t>攻撃側：強スイングで守備を貫通させることが可能</a:t>
            </a:r>
            <a:endParaRPr lang="en-US" altLang="ja-JP" sz="3200" dirty="0"/>
          </a:p>
          <a:p>
            <a:r>
              <a:rPr lang="ja-JP" altLang="en-US" sz="3200" dirty="0"/>
              <a:t>目標：得点を取ること</a:t>
            </a:r>
            <a:endParaRPr lang="en-US" altLang="ja-JP" sz="3200" dirty="0"/>
          </a:p>
          <a:p>
            <a:pPr algn="ctr"/>
            <a:r>
              <a:rPr lang="ja-JP" altLang="en-US" sz="6600" dirty="0"/>
              <a:t>操作方法</a:t>
            </a:r>
            <a:endParaRPr lang="en-US" altLang="ja-JP" sz="6600" dirty="0"/>
          </a:p>
          <a:p>
            <a:r>
              <a:rPr lang="ja-JP" altLang="en-US" sz="2400" dirty="0"/>
              <a:t>守備側：左クリックまたはスペースキー</a:t>
            </a:r>
            <a:r>
              <a:rPr lang="en-US" altLang="ja-JP" sz="2400" dirty="0"/>
              <a:t>…</a:t>
            </a:r>
            <a:r>
              <a:rPr lang="ja-JP" altLang="en-US" sz="2400" dirty="0"/>
              <a:t>妨害トラップ</a:t>
            </a:r>
            <a:endParaRPr lang="en-US" altLang="ja-JP" sz="2400" dirty="0"/>
          </a:p>
          <a:p>
            <a:r>
              <a:rPr lang="en-US" altLang="ja-JP" sz="2400" dirty="0"/>
              <a:t>	</a:t>
            </a:r>
            <a:r>
              <a:rPr lang="ja-JP" altLang="en-US" sz="2400" dirty="0"/>
              <a:t>　右クリックまたは</a:t>
            </a:r>
            <a:r>
              <a:rPr lang="en-US" altLang="ja-JP" sz="2400" dirty="0"/>
              <a:t>A</a:t>
            </a:r>
            <a:r>
              <a:rPr lang="ja-JP" altLang="en-US" sz="2400" dirty="0"/>
              <a:t>キー</a:t>
            </a:r>
            <a:r>
              <a:rPr lang="en-US" altLang="ja-JP" sz="2400" dirty="0"/>
              <a:t>…</a:t>
            </a:r>
            <a:r>
              <a:rPr lang="ja-JP" altLang="en-US" sz="2400" dirty="0"/>
              <a:t>守備巨大化</a:t>
            </a:r>
            <a:endParaRPr lang="en-US" altLang="ja-JP" sz="2400" dirty="0"/>
          </a:p>
          <a:p>
            <a:r>
              <a:rPr lang="ja-JP" altLang="en-US" sz="2400" dirty="0"/>
              <a:t>攻撃側：左クリックまたはスペースキー</a:t>
            </a:r>
            <a:r>
              <a:rPr lang="en-US" altLang="ja-JP" sz="2400" dirty="0"/>
              <a:t>…</a:t>
            </a:r>
            <a:r>
              <a:rPr lang="ja-JP" altLang="en-US" sz="2400" dirty="0"/>
              <a:t>スイング</a:t>
            </a:r>
            <a:endParaRPr lang="en-US" altLang="ja-JP" sz="2400" dirty="0"/>
          </a:p>
          <a:p>
            <a:r>
              <a:rPr lang="en-US" altLang="ja-JP" sz="2400" dirty="0"/>
              <a:t>	</a:t>
            </a:r>
            <a:r>
              <a:rPr lang="ja-JP" altLang="en-US" sz="2400" dirty="0"/>
              <a:t>　右クリックまたは</a:t>
            </a:r>
            <a:r>
              <a:rPr lang="en-US" altLang="ja-JP" sz="2400" dirty="0"/>
              <a:t>A</a:t>
            </a:r>
            <a:r>
              <a:rPr lang="ja-JP" altLang="en-US" sz="2400" dirty="0"/>
              <a:t>キー</a:t>
            </a:r>
            <a:r>
              <a:rPr lang="en-US" altLang="ja-JP" sz="2400" dirty="0"/>
              <a:t>…</a:t>
            </a:r>
            <a:r>
              <a:rPr lang="ja-JP" altLang="en-US" sz="2400" dirty="0"/>
              <a:t>強スイング</a:t>
            </a:r>
            <a:r>
              <a:rPr lang="en-US" altLang="ja-JP" sz="2400" dirty="0"/>
              <a:t>(</a:t>
            </a:r>
            <a:r>
              <a:rPr lang="ja-JP" altLang="en-US" sz="2400"/>
              <a:t>角度がつき強く打ち返すことが可能</a:t>
            </a:r>
            <a:r>
              <a:rPr lang="en-US" altLang="ja-JP" sz="2400"/>
              <a:t>)</a:t>
            </a:r>
            <a:endParaRPr lang="en-US" altLang="ja-JP" sz="2400" dirty="0"/>
          </a:p>
          <a:p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660527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AE86B24D-2DB3-6EEA-DE95-A4857D2A0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97539" cy="4725059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99A5683C-9C3E-265A-67D6-4342A1CC350E}"/>
              </a:ext>
            </a:extLst>
          </p:cNvPr>
          <p:cNvSpPr/>
          <p:nvPr/>
        </p:nvSpPr>
        <p:spPr>
          <a:xfrm>
            <a:off x="4348769" y="1542473"/>
            <a:ext cx="378691" cy="3694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１</a:t>
            </a: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1778DBE-E48B-A66F-51B4-DD68BFC03BA9}"/>
              </a:ext>
            </a:extLst>
          </p:cNvPr>
          <p:cNvSpPr/>
          <p:nvPr/>
        </p:nvSpPr>
        <p:spPr>
          <a:xfrm>
            <a:off x="3970078" y="3708400"/>
            <a:ext cx="378691" cy="3694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２</a:t>
            </a: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BA8F3F4A-8351-71A3-9EA0-201827246EF9}"/>
              </a:ext>
            </a:extLst>
          </p:cNvPr>
          <p:cNvSpPr/>
          <p:nvPr/>
        </p:nvSpPr>
        <p:spPr>
          <a:xfrm>
            <a:off x="4159423" y="936831"/>
            <a:ext cx="378691" cy="3694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３</a:t>
            </a:r>
            <a:endParaRPr kumimoji="1" lang="ja-JP" altLang="en-US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5C48981-A03F-A23B-7833-F496739611CA}"/>
              </a:ext>
            </a:extLst>
          </p:cNvPr>
          <p:cNvSpPr/>
          <p:nvPr/>
        </p:nvSpPr>
        <p:spPr>
          <a:xfrm>
            <a:off x="6745605" y="2687781"/>
            <a:ext cx="378691" cy="3694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４</a:t>
            </a: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D9CFFB7-2E4B-3E2C-9EDD-E21F308F6DB5}"/>
              </a:ext>
            </a:extLst>
          </p:cNvPr>
          <p:cNvSpPr/>
          <p:nvPr/>
        </p:nvSpPr>
        <p:spPr>
          <a:xfrm>
            <a:off x="4727460" y="217056"/>
            <a:ext cx="378691" cy="3694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５</a:t>
            </a:r>
            <a:endParaRPr kumimoji="1" lang="ja-JP" altLang="en-US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8BB5444-EFDC-2B0D-4E2E-50E40408AAD0}"/>
              </a:ext>
            </a:extLst>
          </p:cNvPr>
          <p:cNvSpPr/>
          <p:nvPr/>
        </p:nvSpPr>
        <p:spPr>
          <a:xfrm>
            <a:off x="5277023" y="0"/>
            <a:ext cx="378691" cy="3694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６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1DA351F-D012-B6CF-5362-5789E100DD7A}"/>
              </a:ext>
            </a:extLst>
          </p:cNvPr>
          <p:cNvSpPr txBox="1"/>
          <p:nvPr/>
        </p:nvSpPr>
        <p:spPr>
          <a:xfrm>
            <a:off x="8697539" y="184727"/>
            <a:ext cx="34944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①ボール</a:t>
            </a:r>
            <a:r>
              <a:rPr kumimoji="1" lang="en-US" altLang="ja-JP" dirty="0"/>
              <a:t>…</a:t>
            </a:r>
            <a:r>
              <a:rPr kumimoji="1" lang="ja-JP" altLang="en-US" dirty="0"/>
              <a:t>攻撃側は打ち返したり、爆発させたりすることができます。</a:t>
            </a:r>
            <a:endParaRPr kumimoji="1" lang="en-US" altLang="ja-JP" dirty="0"/>
          </a:p>
          <a:p>
            <a:r>
              <a:rPr lang="ja-JP" altLang="en-US" dirty="0"/>
              <a:t>②バッター</a:t>
            </a:r>
            <a:r>
              <a:rPr lang="en-US" altLang="ja-JP" dirty="0"/>
              <a:t>…</a:t>
            </a:r>
            <a:r>
              <a:rPr lang="ja-JP" altLang="en-US" dirty="0"/>
              <a:t>ボールをタイミングよく打ち返すことができます。</a:t>
            </a:r>
            <a:endParaRPr lang="en-US" altLang="ja-JP" dirty="0"/>
          </a:p>
          <a:p>
            <a:r>
              <a:rPr kumimoji="1" lang="ja-JP" altLang="en-US" dirty="0"/>
              <a:t>③守備</a:t>
            </a:r>
            <a:r>
              <a:rPr kumimoji="1" lang="en-US" altLang="ja-JP" dirty="0"/>
              <a:t>…</a:t>
            </a:r>
            <a:r>
              <a:rPr kumimoji="1" lang="ja-JP" altLang="en-US" dirty="0"/>
              <a:t>守備側はこれを使ってトラップを仕掛けられます。</a:t>
            </a:r>
            <a:endParaRPr kumimoji="1" lang="en-US" altLang="ja-JP" dirty="0"/>
          </a:p>
          <a:p>
            <a:r>
              <a:rPr lang="ja-JP" altLang="en-US" dirty="0"/>
              <a:t>④スコア等</a:t>
            </a:r>
            <a:r>
              <a:rPr lang="en-US" altLang="ja-JP" dirty="0"/>
              <a:t>…</a:t>
            </a:r>
            <a:r>
              <a:rPr lang="ja-JP" altLang="en-US" dirty="0"/>
              <a:t>現状スコア、勝敗関係も入っています。</a:t>
            </a:r>
            <a:endParaRPr lang="en-US" altLang="ja-JP" dirty="0"/>
          </a:p>
          <a:p>
            <a:r>
              <a:rPr kumimoji="1" lang="ja-JP" altLang="en-US" dirty="0"/>
              <a:t>⑤ヒットゾーン</a:t>
            </a:r>
            <a:r>
              <a:rPr kumimoji="1" lang="en-US" altLang="ja-JP" dirty="0"/>
              <a:t>…</a:t>
            </a:r>
            <a:r>
              <a:rPr kumimoji="1" lang="ja-JP" altLang="en-US"/>
              <a:t>ボールが当たると、得点</a:t>
            </a:r>
            <a:r>
              <a:rPr kumimoji="1" lang="ja-JP" altLang="en-US" dirty="0"/>
              <a:t>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点入ります。</a:t>
            </a:r>
            <a:r>
              <a:rPr lang="en-US" altLang="ja-JP" dirty="0"/>
              <a:t> (</a:t>
            </a:r>
            <a:r>
              <a:rPr lang="ja-JP" altLang="en-US" dirty="0"/>
              <a:t>現状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r>
              <a:rPr lang="ja-JP" altLang="en-US" dirty="0"/>
              <a:t>⑥ホームランゾーン</a:t>
            </a:r>
            <a:r>
              <a:rPr lang="en-US" altLang="ja-JP" dirty="0"/>
              <a:t>…</a:t>
            </a:r>
            <a:r>
              <a:rPr lang="ja-JP" altLang="en-US" dirty="0"/>
              <a:t>ヒットゾーンを大きく超えるとホームランになり、得点が</a:t>
            </a:r>
            <a:r>
              <a:rPr lang="en-US" altLang="ja-JP" dirty="0"/>
              <a:t>2</a:t>
            </a:r>
            <a:r>
              <a:rPr lang="ja-JP" altLang="en-US" dirty="0"/>
              <a:t>点入ります。</a:t>
            </a:r>
            <a:r>
              <a:rPr lang="en-US" altLang="ja-JP" dirty="0"/>
              <a:t>(</a:t>
            </a:r>
            <a:r>
              <a:rPr lang="ja-JP" altLang="en-US" dirty="0"/>
              <a:t>現状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8969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263</Words>
  <Application>Microsoft Office PowerPoint</Application>
  <PresentationFormat>ワイド画面</PresentationFormat>
  <Paragraphs>34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企画書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Yoshinori Wada</dc:creator>
  <cp:lastModifiedBy>Yoshinori Wada</cp:lastModifiedBy>
  <cp:revision>11</cp:revision>
  <dcterms:created xsi:type="dcterms:W3CDTF">2024-10-08T00:55:06Z</dcterms:created>
  <dcterms:modified xsi:type="dcterms:W3CDTF">2024-10-22T03:22:28Z</dcterms:modified>
</cp:coreProperties>
</file>