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712F41-CACC-25D9-90C9-D5B53193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2786AA-AE55-BDAE-07A0-B96BDD183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56289A-0D8A-2528-4F18-AC3C57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2598F3-A606-FD96-FCD7-06ABD4C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A589A7-5F00-8FCB-0C1F-E8C2DB92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44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7D885-94BA-9927-0B98-359F846A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93575C-3482-168A-0411-78722BE4C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5F4C60-0866-874C-7D26-C649C5D6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4AF47-FDA3-5E8A-61EE-09B5414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CCB3E-50E9-B685-0F07-BB24D5E5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29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1C6475-106A-DC02-DDEE-2FA548AC9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C09F0E-52B8-2039-1B9E-AF9BC4CF3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8CCF3A-DE4F-AB15-0F10-7056B58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A4079E-4543-79B1-11D6-D5A97C3C9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6F88F-98A4-D69A-F7BE-02808EDC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5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2666B-D67D-7512-89CE-93F2F011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501765-3BDF-40B7-AB5C-7F8CE26D7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480EE-0A09-0299-598D-DB925FA5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610EB-AC6A-0B22-9A75-8C74B3E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CEFA5-3631-BA3F-A793-896D49B2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161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4EE084-64BB-C38B-92CF-033F618DE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00F1F6-FF46-2689-1DC9-316A16CBD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151CF2-410E-4A69-35BD-192D92EE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8146B9-71C2-D6A2-35EC-85409720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FD7E-904A-BFDB-0A19-562347D88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11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1CAE1-4FC2-F739-88C6-3ABC2697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FE92B9-27A1-87CC-7BF7-7364213FE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36EF56-3D32-4B12-114E-696B6370F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05A83A-4BE4-0397-15F0-B62565C9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C19E72-D497-C2BE-637B-CF14FB592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48310-E9C0-407D-470B-2BF281136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0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98572B-DC1B-E186-EDF9-3B1965E6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B16F97-7AC0-672A-1BEA-5D6DDD9BF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BBBBE4-4F5D-A40B-C62B-ECE5F5D8A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6F80EE8-3BAC-629A-C8C4-65BD48C2D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B65022-72DD-DA4B-8286-91FFE57C2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1A2115-1E94-AD29-7163-A570DD377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75113A8-C287-283E-5569-B4A3EE55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2E6C35-69DF-8754-5398-C0CF8BBD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65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851928-D7E8-E167-DF62-CBC16721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3DE715-E297-D87A-31EC-E1378677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6DF3B-8252-F031-DA99-1F43520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978E00-AF55-45C4-0C85-64ECA61B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9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D39601E-AEE4-D293-95B4-7E10E1B2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A77E97-5747-E397-AD2C-F3CBA656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225F76-FB8E-712F-238E-555B23829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46016B-0912-C98F-9043-C3896D46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2454F9-0BFD-326E-01A1-6DA78BC24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D0D39-784C-2020-4678-34AAF61B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70C41C-63B4-8C60-DDC5-B5EC7D66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5E5A2E-2FC1-4D20-82A2-B183A772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BB4586-9731-BD16-1A7B-02E1AE54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01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618F5-764C-CDE2-7ADE-84E1D40E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53675DD-B337-87C7-3FB0-A0FDB704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D28479-B9CD-E8EC-7E4B-4C8FABDB4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A5762D-CA50-5A7C-8FB4-904AB8F7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9A0B0A-7666-4B81-8004-A28991E4F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D43A6F-A668-CC35-4F3A-C17FF449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141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157BE8F-8743-0FB3-5479-292AC19D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CAF2D9-6304-0F2A-046E-44AB1B57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07A57-445E-6ABD-52F7-7A1531008B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ACCFD-1DF3-462C-887A-F56A8B6C9A63}" type="datetimeFigureOut">
              <a:rPr kumimoji="1" lang="ja-JP" altLang="en-US" smtClean="0"/>
              <a:t>2024/12/17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64A89-06BD-3F4A-6303-41D877F66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37178D-7C7C-6448-4A31-0AB11E1E9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7577F-C708-401E-9AB3-0D8A3C6758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88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FDD94F-F26B-3F65-ABD1-63DBC6C58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404" y="979307"/>
            <a:ext cx="9945189" cy="2387600"/>
          </a:xfrm>
        </p:spPr>
        <p:txBody>
          <a:bodyPr>
            <a:noAutofit/>
          </a:bodyPr>
          <a:lstStyle/>
          <a:p>
            <a:r>
              <a:rPr lang="ja-JP" altLang="en-US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クラッチ・スラッガー</a:t>
            </a:r>
            <a: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/>
            </a:r>
            <a:br>
              <a:rPr lang="en-US" altLang="ja-JP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</a:br>
            <a:r>
              <a:rPr lang="ja-JP" altLang="en-US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企画書</a:t>
            </a:r>
            <a:endParaRPr kumimoji="1" lang="ja-JP" altLang="en-US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6C6F7A4-CFDC-95EE-28B3-C3B258EF9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366907"/>
            <a:ext cx="9144000" cy="1655762"/>
          </a:xfrm>
        </p:spPr>
        <p:txBody>
          <a:bodyPr>
            <a:normAutofit/>
          </a:bodyPr>
          <a:lstStyle/>
          <a:p>
            <a:r>
              <a:rPr kumimoji="1" lang="ja-JP" altLang="en-US" sz="6000" dirty="0" smtClean="0">
                <a:solidFill>
                  <a:schemeClr val="bg1"/>
                </a:solidFill>
                <a:latin typeface="HG創英角ｺﾞｼｯｸUB" panose="020B0909000000000000" pitchFamily="49" charset="-128"/>
                <a:ea typeface="HG創英角ｺﾞｼｯｸUB" panose="020B0909000000000000" pitchFamily="49" charset="-128"/>
              </a:rPr>
              <a:t>和田　祥典</a:t>
            </a:r>
            <a:endParaRPr kumimoji="1" lang="ja-JP" altLang="en-US" sz="6000" dirty="0">
              <a:solidFill>
                <a:schemeClr val="bg1"/>
              </a:solidFill>
              <a:latin typeface="HG創英角ｺﾞｼｯｸUB" panose="020B0909000000000000" pitchFamily="49" charset="-128"/>
              <a:ea typeface="HG創英角ｺﾞｼｯｸUB" panose="020B09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02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295564" y="175491"/>
            <a:ext cx="11804072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タイトル名：</a:t>
            </a:r>
            <a:r>
              <a:rPr lang="en-US" altLang="ja-JP" sz="3200" dirty="0"/>
              <a:t> </a:t>
            </a:r>
            <a:r>
              <a:rPr lang="ja-JP" altLang="en-US" sz="3200" dirty="0" smtClean="0"/>
              <a:t>クラッチ・スラッガー</a:t>
            </a:r>
            <a:r>
              <a:rPr lang="en-US" altLang="ja-JP" sz="3200" dirty="0" smtClean="0"/>
              <a:t>(</a:t>
            </a:r>
            <a:r>
              <a:rPr lang="ja-JP" altLang="en-US" sz="3200" dirty="0"/>
              <a:t>略：クラスラ</a:t>
            </a:r>
            <a:r>
              <a:rPr lang="en-US" altLang="ja-JP" sz="3200" dirty="0"/>
              <a:t>)</a:t>
            </a:r>
          </a:p>
          <a:p>
            <a:r>
              <a:rPr lang="ja-JP" altLang="en-US" sz="3200" dirty="0"/>
              <a:t>ジャンル：</a:t>
            </a:r>
            <a:r>
              <a:rPr lang="en-US" altLang="ja-JP" sz="3200" dirty="0"/>
              <a:t>3D</a:t>
            </a:r>
            <a:r>
              <a:rPr lang="ja-JP" altLang="en-US" sz="3200" dirty="0"/>
              <a:t>野球ゲーム</a:t>
            </a:r>
            <a:endParaRPr lang="en-US" altLang="ja-JP" sz="3200" dirty="0"/>
          </a:p>
          <a:p>
            <a:r>
              <a:rPr lang="ja-JP" altLang="en-US" sz="3200" dirty="0"/>
              <a:t>エンジン：</a:t>
            </a:r>
            <a:r>
              <a:rPr lang="en-US" altLang="ja-JP" sz="3200" dirty="0"/>
              <a:t>Unity3D</a:t>
            </a:r>
          </a:p>
          <a:p>
            <a:r>
              <a:rPr lang="ja-JP" altLang="en-US" sz="3200" dirty="0"/>
              <a:t>人数：</a:t>
            </a:r>
            <a:r>
              <a:rPr lang="en-US" altLang="ja-JP" sz="3200" dirty="0"/>
              <a:t>1</a:t>
            </a:r>
            <a:r>
              <a:rPr lang="ja-JP" altLang="en-US" sz="3200" dirty="0"/>
              <a:t>～</a:t>
            </a:r>
            <a:r>
              <a:rPr lang="en-US" altLang="ja-JP" sz="3200" dirty="0"/>
              <a:t>2</a:t>
            </a:r>
            <a:r>
              <a:rPr lang="ja-JP" altLang="en-US" sz="3200" dirty="0" smtClean="0"/>
              <a:t>人</a:t>
            </a:r>
            <a:endParaRPr lang="en-US" altLang="ja-JP" sz="3200" dirty="0"/>
          </a:p>
          <a:p>
            <a:endParaRPr lang="en-US" altLang="ja-JP" sz="3200" dirty="0"/>
          </a:p>
          <a:p>
            <a:pPr algn="ctr"/>
            <a:r>
              <a:rPr lang="ja-JP" altLang="en-US" sz="6600" dirty="0" smtClean="0"/>
              <a:t>コンセプト</a:t>
            </a:r>
            <a:endParaRPr lang="en-US" altLang="ja-JP" sz="6600" dirty="0" smtClean="0"/>
          </a:p>
          <a:p>
            <a:pPr algn="ctr"/>
            <a:r>
              <a:rPr lang="ja-JP" altLang="en-US" sz="6000" dirty="0" smtClean="0"/>
              <a:t>なん</a:t>
            </a:r>
            <a:r>
              <a:rPr lang="ja-JP" altLang="en-US" sz="6000" dirty="0"/>
              <a:t>でもありを展開していく</a:t>
            </a:r>
            <a:endParaRPr lang="en-US" altLang="ja-JP" sz="6000" dirty="0"/>
          </a:p>
          <a:p>
            <a:endParaRPr lang="en-US" altLang="ja-JP" sz="32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8112" y="4561999"/>
            <a:ext cx="1729877" cy="21031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16" y="4452196"/>
            <a:ext cx="2476080" cy="221299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3749040" y="4885509"/>
            <a:ext cx="7746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←</a:t>
            </a:r>
            <a:r>
              <a:rPr kumimoji="1" lang="ja-JP" altLang="en-US" sz="3600" dirty="0" smtClean="0"/>
              <a:t>ボールが爆発したり、守備が大きくなったり、その他</a:t>
            </a:r>
            <a:r>
              <a:rPr kumimoji="1" lang="en-US" altLang="ja-JP" sz="3600" dirty="0" smtClean="0"/>
              <a:t>etc…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0013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0"/>
            <a:ext cx="12192000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dirty="0" smtClean="0"/>
              <a:t>ルール</a:t>
            </a:r>
            <a:endParaRPr lang="en-US" altLang="ja-JP" sz="6600" dirty="0" smtClean="0"/>
          </a:p>
          <a:p>
            <a:pPr algn="just"/>
            <a:r>
              <a:rPr lang="ja-JP" altLang="en-US" sz="2800" dirty="0" smtClean="0"/>
              <a:t>・守備側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　　ボールをヒットゾーンやホームランゾーンに入るのを防ぐ</a:t>
            </a:r>
            <a:endParaRPr lang="en-US" altLang="ja-JP" sz="2800" dirty="0" smtClean="0"/>
          </a:p>
          <a:p>
            <a:pPr algn="just"/>
            <a:r>
              <a:rPr lang="ja-JP" altLang="en-US" sz="2800" dirty="0"/>
              <a:t>　</a:t>
            </a:r>
            <a:r>
              <a:rPr lang="ja-JP" altLang="en-US" sz="2800" dirty="0" smtClean="0"/>
              <a:t>機能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　　守備</a:t>
            </a:r>
            <a:r>
              <a:rPr lang="ja-JP" altLang="en-US" sz="2800" dirty="0"/>
              <a:t>を大きくすることが可能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　目標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　　アウト</a:t>
            </a:r>
            <a:r>
              <a:rPr lang="ja-JP" altLang="en-US" sz="2800" dirty="0"/>
              <a:t>を取る</a:t>
            </a:r>
            <a:r>
              <a:rPr lang="ja-JP" altLang="en-US" sz="2800" dirty="0" smtClean="0"/>
              <a:t>こと、得点を防ぐこと</a:t>
            </a:r>
            <a:endParaRPr lang="en-US" altLang="ja-JP" sz="2800" dirty="0" smtClean="0"/>
          </a:p>
          <a:p>
            <a:pPr algn="just"/>
            <a:endParaRPr lang="en-US" altLang="ja-JP" sz="2800" dirty="0"/>
          </a:p>
          <a:p>
            <a:pPr algn="just"/>
            <a:r>
              <a:rPr lang="ja-JP" altLang="en-US" sz="2800" dirty="0" smtClean="0"/>
              <a:t>・攻撃側</a:t>
            </a:r>
            <a:endParaRPr lang="en-US" altLang="ja-JP" sz="2800" dirty="0"/>
          </a:p>
          <a:p>
            <a:pPr algn="just"/>
            <a:r>
              <a:rPr lang="ja-JP" altLang="en-US" sz="2800" dirty="0" smtClean="0"/>
              <a:t>　　ボールを打つこと</a:t>
            </a:r>
            <a:endParaRPr lang="en-US" altLang="ja-JP" sz="2800" dirty="0" smtClean="0"/>
          </a:p>
          <a:p>
            <a:pPr algn="just"/>
            <a:r>
              <a:rPr lang="ja-JP" altLang="en-US" sz="2800" dirty="0"/>
              <a:t>　</a:t>
            </a:r>
            <a:r>
              <a:rPr lang="ja-JP" altLang="en-US" sz="2800" dirty="0" smtClean="0"/>
              <a:t>機能</a:t>
            </a:r>
            <a:endParaRPr lang="en-US" altLang="ja-JP" sz="2800" dirty="0" smtClean="0"/>
          </a:p>
          <a:p>
            <a:pPr algn="just"/>
            <a:r>
              <a:rPr lang="ja-JP" altLang="en-US" sz="2800" dirty="0" smtClean="0"/>
              <a:t>　　爆発打撃が使える。</a:t>
            </a:r>
            <a:endParaRPr lang="en-US" altLang="ja-JP" sz="2800" dirty="0"/>
          </a:p>
          <a:p>
            <a:r>
              <a:rPr lang="ja-JP" altLang="en-US" sz="2800" dirty="0" smtClean="0"/>
              <a:t>　目標</a:t>
            </a:r>
            <a:endParaRPr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得点</a:t>
            </a:r>
            <a:r>
              <a:rPr lang="ja-JP" altLang="en-US" sz="2800" dirty="0"/>
              <a:t>を取る</a:t>
            </a:r>
            <a:r>
              <a:rPr lang="ja-JP" altLang="en-US" sz="2800" dirty="0" smtClean="0"/>
              <a:t>こと</a:t>
            </a:r>
            <a:endParaRPr lang="en-US" altLang="ja-JP" sz="28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14317" y="4606335"/>
            <a:ext cx="1729877" cy="21031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91217" y="1301432"/>
            <a:ext cx="1716895" cy="225166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35" y="3776503"/>
            <a:ext cx="5344365" cy="30072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0527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0870"/>
            <a:ext cx="1639257" cy="184186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BB9A7AC-DED8-FC57-A9D5-96AD3372422C}"/>
              </a:ext>
            </a:extLst>
          </p:cNvPr>
          <p:cNvSpPr txBox="1"/>
          <p:nvPr/>
        </p:nvSpPr>
        <p:spPr>
          <a:xfrm>
            <a:off x="0" y="1"/>
            <a:ext cx="12192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dirty="0"/>
              <a:t>操作方法</a:t>
            </a:r>
            <a:endParaRPr lang="en-US" altLang="ja-JP" sz="9600" dirty="0"/>
          </a:p>
          <a:p>
            <a:r>
              <a:rPr lang="ja-JP" altLang="en-US" sz="3600" dirty="0"/>
              <a:t>守備側：左クリックまたはスペースキー</a:t>
            </a:r>
            <a:r>
              <a:rPr lang="en-US" altLang="ja-JP" sz="3600" dirty="0"/>
              <a:t>…</a:t>
            </a:r>
            <a:r>
              <a:rPr lang="ja-JP" altLang="en-US" sz="3600" dirty="0"/>
              <a:t>守備</a:t>
            </a:r>
            <a:r>
              <a:rPr lang="ja-JP" altLang="en-US" sz="3600" dirty="0" smtClean="0"/>
              <a:t>巨大化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弱</a:t>
            </a:r>
            <a:r>
              <a:rPr lang="en-US" altLang="ja-JP" sz="3600" dirty="0" smtClean="0"/>
              <a:t>)</a:t>
            </a:r>
            <a:endParaRPr lang="en-US" altLang="ja-JP" sz="3600" dirty="0"/>
          </a:p>
          <a:p>
            <a:r>
              <a:rPr lang="en-US" altLang="ja-JP" sz="3600" dirty="0"/>
              <a:t>	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右左クリック同時押しまたは</a:t>
            </a:r>
            <a:endParaRPr lang="en-US" altLang="ja-JP" sz="3600" dirty="0" smtClean="0"/>
          </a:p>
          <a:p>
            <a:r>
              <a:rPr lang="en-US" altLang="ja-JP" sz="3600" dirty="0"/>
              <a:t>	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</a:t>
            </a:r>
            <a:r>
              <a:rPr lang="en-US" altLang="ja-JP" sz="3600" dirty="0" smtClean="0"/>
              <a:t>A</a:t>
            </a:r>
            <a:r>
              <a:rPr lang="ja-JP" altLang="en-US" sz="3600" dirty="0" smtClean="0"/>
              <a:t>キースペース同時押し</a:t>
            </a:r>
            <a:r>
              <a:rPr lang="en-US" altLang="ja-JP" sz="3600" dirty="0" smtClean="0"/>
              <a:t>…</a:t>
            </a:r>
            <a:r>
              <a:rPr lang="ja-JP" altLang="en-US" sz="3600" dirty="0"/>
              <a:t>守備</a:t>
            </a:r>
            <a:r>
              <a:rPr lang="ja-JP" altLang="en-US" sz="3600" dirty="0" smtClean="0"/>
              <a:t>巨大化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超</a:t>
            </a:r>
            <a:r>
              <a:rPr lang="en-US" altLang="ja-JP" sz="3600" dirty="0" smtClean="0"/>
              <a:t>)</a:t>
            </a:r>
          </a:p>
          <a:p>
            <a:endParaRPr lang="en-US" altLang="ja-JP" sz="3600" dirty="0" smtClean="0"/>
          </a:p>
          <a:p>
            <a:endParaRPr lang="en-US" altLang="ja-JP" sz="3600" dirty="0"/>
          </a:p>
          <a:p>
            <a:r>
              <a:rPr lang="ja-JP" altLang="en-US" sz="3600" dirty="0"/>
              <a:t>攻撃側：左クリックまたはスペースキー</a:t>
            </a:r>
            <a:r>
              <a:rPr lang="en-US" altLang="ja-JP" sz="3600" dirty="0"/>
              <a:t>…</a:t>
            </a:r>
            <a:r>
              <a:rPr lang="ja-JP" altLang="en-US" sz="3600" dirty="0"/>
              <a:t>スイング</a:t>
            </a:r>
            <a:endParaRPr lang="en-US" altLang="ja-JP" sz="3600" dirty="0"/>
          </a:p>
          <a:p>
            <a:r>
              <a:rPr lang="en-US" altLang="ja-JP" sz="3600" dirty="0"/>
              <a:t>	</a:t>
            </a:r>
            <a:r>
              <a:rPr lang="ja-JP" altLang="en-US" sz="3600" dirty="0"/>
              <a:t>　</a:t>
            </a:r>
            <a:r>
              <a:rPr lang="ja-JP" altLang="en-US" sz="3600" dirty="0" smtClean="0"/>
              <a:t>　右</a:t>
            </a:r>
            <a:r>
              <a:rPr lang="ja-JP" altLang="en-US" sz="3600" dirty="0"/>
              <a:t>クリックまたは</a:t>
            </a:r>
            <a:r>
              <a:rPr lang="en-US" altLang="ja-JP" sz="3600" dirty="0"/>
              <a:t>A</a:t>
            </a:r>
            <a:r>
              <a:rPr lang="ja-JP" altLang="en-US" sz="3600" dirty="0"/>
              <a:t>キー</a:t>
            </a:r>
            <a:r>
              <a:rPr lang="en-US" altLang="ja-JP" sz="3600" dirty="0" smtClean="0"/>
              <a:t>…</a:t>
            </a:r>
            <a:r>
              <a:rPr lang="ja-JP" altLang="en-US" sz="3600" dirty="0" smtClean="0"/>
              <a:t>爆発打撃</a:t>
            </a:r>
            <a:r>
              <a:rPr lang="en-US" altLang="ja-JP" sz="3600" dirty="0" smtClean="0"/>
              <a:t>(</a:t>
            </a:r>
            <a:r>
              <a:rPr lang="ja-JP" altLang="en-US" sz="3600" dirty="0"/>
              <a:t>運</a:t>
            </a:r>
            <a:r>
              <a:rPr lang="ja-JP" altLang="en-US" sz="3600" dirty="0" smtClean="0"/>
              <a:t>ゲー要素、</a:t>
            </a:r>
            <a:endParaRPr lang="en-US" altLang="ja-JP" sz="3600" dirty="0" smtClean="0"/>
          </a:p>
          <a:p>
            <a:r>
              <a:rPr lang="en-US" altLang="ja-JP" sz="3600" dirty="0"/>
              <a:t>	</a:t>
            </a:r>
            <a:r>
              <a:rPr lang="ja-JP" altLang="en-US" sz="3600" dirty="0" smtClean="0"/>
              <a:t>　　ホームラン</a:t>
            </a:r>
            <a:r>
              <a:rPr lang="ja-JP" altLang="en-US" sz="3600" dirty="0"/>
              <a:t>か打ち損じるか</a:t>
            </a:r>
            <a:r>
              <a:rPr lang="en-US" altLang="ja-JP" sz="3600" dirty="0" smtClean="0"/>
              <a:t>…)※ 1</a:t>
            </a:r>
            <a:r>
              <a:rPr lang="ja-JP" altLang="en-US" sz="3600" dirty="0"/>
              <a:t>攻撃につき</a:t>
            </a:r>
            <a:r>
              <a:rPr lang="en-US" altLang="ja-JP" sz="3600" dirty="0"/>
              <a:t>1</a:t>
            </a:r>
            <a:r>
              <a:rPr lang="ja-JP" altLang="en-US" sz="3600" dirty="0"/>
              <a:t>回</a:t>
            </a:r>
            <a:endParaRPr lang="en-US" altLang="ja-JP" sz="3600" dirty="0"/>
          </a:p>
          <a:p>
            <a:endParaRPr lang="en-US" altLang="ja-JP" sz="3600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810" y="4853998"/>
            <a:ext cx="1479176" cy="179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32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E86B24D-2DB3-6EEA-DE95-A4857D2A0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" y="589546"/>
            <a:ext cx="6826148" cy="370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99A5683C-9C3E-265A-67D6-4342A1CC350E}"/>
              </a:ext>
            </a:extLst>
          </p:cNvPr>
          <p:cNvSpPr/>
          <p:nvPr/>
        </p:nvSpPr>
        <p:spPr>
          <a:xfrm>
            <a:off x="3438596" y="1601132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1778DBE-E48B-A66F-51B4-DD68BFC03BA9}"/>
              </a:ext>
            </a:extLst>
          </p:cNvPr>
          <p:cNvSpPr/>
          <p:nvPr/>
        </p:nvSpPr>
        <p:spPr>
          <a:xfrm>
            <a:off x="2661076" y="3105792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A8F3F4A-8351-71A3-9EA0-201827246EF9}"/>
              </a:ext>
            </a:extLst>
          </p:cNvPr>
          <p:cNvSpPr/>
          <p:nvPr/>
        </p:nvSpPr>
        <p:spPr>
          <a:xfrm>
            <a:off x="3236163" y="656964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5C48981-A03F-A23B-7833-F496739611CA}"/>
              </a:ext>
            </a:extLst>
          </p:cNvPr>
          <p:cNvSpPr/>
          <p:nvPr/>
        </p:nvSpPr>
        <p:spPr>
          <a:xfrm>
            <a:off x="4791443" y="311806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４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D9CFFB7-2E4B-3E2C-9EDD-E21F308F6DB5}"/>
              </a:ext>
            </a:extLst>
          </p:cNvPr>
          <p:cNvSpPr/>
          <p:nvPr/>
        </p:nvSpPr>
        <p:spPr>
          <a:xfrm>
            <a:off x="4626112" y="656964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５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8BB5444-EFDC-2B0D-4E2E-50E40408AAD0}"/>
              </a:ext>
            </a:extLst>
          </p:cNvPr>
          <p:cNvSpPr/>
          <p:nvPr/>
        </p:nvSpPr>
        <p:spPr>
          <a:xfrm>
            <a:off x="6143107" y="554181"/>
            <a:ext cx="378691" cy="36945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６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DA351F-D012-B6CF-5362-5789E100DD7A}"/>
              </a:ext>
            </a:extLst>
          </p:cNvPr>
          <p:cNvSpPr txBox="1"/>
          <p:nvPr/>
        </p:nvSpPr>
        <p:spPr>
          <a:xfrm>
            <a:off x="6826149" y="14832"/>
            <a:ext cx="536585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100" dirty="0"/>
              <a:t>①</a:t>
            </a:r>
            <a:r>
              <a:rPr kumimoji="1" lang="ja-JP" altLang="en-US" sz="2100" dirty="0" smtClean="0"/>
              <a:t>ボール</a:t>
            </a:r>
            <a:endParaRPr lang="en-US" altLang="ja-JP" sz="2100" dirty="0"/>
          </a:p>
          <a:p>
            <a:r>
              <a:rPr kumimoji="1" lang="ja-JP" altLang="en-US" sz="2100" dirty="0" smtClean="0"/>
              <a:t>　　攻撃側</a:t>
            </a:r>
            <a:r>
              <a:rPr kumimoji="1" lang="ja-JP" altLang="en-US" sz="2100" dirty="0"/>
              <a:t>は打ち返したり、爆発させたりすることができます</a:t>
            </a:r>
            <a:r>
              <a:rPr kumimoji="1" lang="ja-JP" altLang="en-US" sz="2100" dirty="0" smtClean="0"/>
              <a:t>。</a:t>
            </a:r>
            <a:endParaRPr kumimoji="1" lang="en-US" altLang="ja-JP" sz="2100" dirty="0"/>
          </a:p>
          <a:p>
            <a:r>
              <a:rPr lang="ja-JP" altLang="en-US" sz="2100" dirty="0"/>
              <a:t>②</a:t>
            </a:r>
            <a:r>
              <a:rPr lang="ja-JP" altLang="en-US" sz="2100" dirty="0" smtClean="0"/>
              <a:t>バッター</a:t>
            </a:r>
            <a:endParaRPr lang="en-US" altLang="ja-JP" sz="2100" dirty="0"/>
          </a:p>
          <a:p>
            <a:r>
              <a:rPr lang="ja-JP" altLang="en-US" sz="2100" dirty="0"/>
              <a:t>　</a:t>
            </a:r>
            <a:r>
              <a:rPr lang="ja-JP" altLang="en-US" sz="2100" dirty="0" smtClean="0"/>
              <a:t>　ボール</a:t>
            </a:r>
            <a:r>
              <a:rPr lang="ja-JP" altLang="en-US" sz="2100" dirty="0"/>
              <a:t>をタイミングよく打ち返すことができます</a:t>
            </a:r>
            <a:r>
              <a:rPr lang="ja-JP" altLang="en-US" sz="2100" dirty="0" smtClean="0"/>
              <a:t>。</a:t>
            </a:r>
            <a:endParaRPr lang="en-US" altLang="ja-JP" sz="2100" dirty="0"/>
          </a:p>
          <a:p>
            <a:r>
              <a:rPr kumimoji="1" lang="ja-JP" altLang="en-US" sz="2100" dirty="0"/>
              <a:t>③</a:t>
            </a:r>
            <a:r>
              <a:rPr kumimoji="1" lang="ja-JP" altLang="en-US" sz="2100" dirty="0" smtClean="0"/>
              <a:t>守備</a:t>
            </a:r>
            <a:endParaRPr lang="en-US" altLang="ja-JP" sz="2100" dirty="0"/>
          </a:p>
          <a:p>
            <a:r>
              <a:rPr kumimoji="1" lang="ja-JP" altLang="en-US" sz="2100" dirty="0" smtClean="0"/>
              <a:t>　　拡大したりできます。</a:t>
            </a:r>
            <a:endParaRPr lang="en-US" altLang="ja-JP" sz="2100" dirty="0" smtClean="0"/>
          </a:p>
          <a:p>
            <a:r>
              <a:rPr lang="ja-JP" altLang="en-US" sz="2100" dirty="0" smtClean="0"/>
              <a:t>④</a:t>
            </a:r>
            <a:r>
              <a:rPr lang="ja-JP" altLang="en-US" sz="2100" dirty="0"/>
              <a:t>スコア</a:t>
            </a:r>
            <a:r>
              <a:rPr lang="ja-JP" altLang="en-US" sz="2100" dirty="0" smtClean="0"/>
              <a:t>等</a:t>
            </a:r>
            <a:endParaRPr lang="en-US" altLang="ja-JP" sz="2100" dirty="0"/>
          </a:p>
          <a:p>
            <a:r>
              <a:rPr lang="ja-JP" altLang="en-US" sz="2100" dirty="0"/>
              <a:t>　</a:t>
            </a:r>
            <a:r>
              <a:rPr lang="ja-JP" altLang="en-US" sz="2100" dirty="0" smtClean="0"/>
              <a:t>　現状</a:t>
            </a:r>
            <a:r>
              <a:rPr lang="ja-JP" altLang="en-US" sz="2100" dirty="0"/>
              <a:t>スコア、勝敗関係も入っています</a:t>
            </a:r>
            <a:r>
              <a:rPr lang="ja-JP" altLang="en-US" sz="2100" dirty="0" smtClean="0"/>
              <a:t>。</a:t>
            </a:r>
            <a:endParaRPr lang="en-US" altLang="ja-JP" sz="2100" dirty="0" smtClean="0"/>
          </a:p>
          <a:p>
            <a:r>
              <a:rPr lang="ja-JP" altLang="en-US" sz="2100" dirty="0"/>
              <a:t>⑤ヒットゾーン</a:t>
            </a:r>
            <a:endParaRPr lang="en-US" altLang="ja-JP" sz="2100" dirty="0"/>
          </a:p>
          <a:p>
            <a:r>
              <a:rPr lang="ja-JP" altLang="en-US" sz="2100" dirty="0"/>
              <a:t>　　ボールが当たると、ヒットになります。</a:t>
            </a:r>
            <a:endParaRPr lang="en-US" altLang="ja-JP" sz="2100" dirty="0"/>
          </a:p>
          <a:p>
            <a:r>
              <a:rPr lang="ja-JP" altLang="en-US" sz="2100" dirty="0"/>
              <a:t>⑥ホームランゾーン</a:t>
            </a:r>
            <a:endParaRPr lang="en-US" altLang="ja-JP" sz="2100" dirty="0"/>
          </a:p>
          <a:p>
            <a:r>
              <a:rPr lang="ja-JP" altLang="en-US" sz="2100" dirty="0"/>
              <a:t>　　ヒットゾーンを大きく超えるとホームランになります。</a:t>
            </a:r>
            <a:endParaRPr lang="en-US" altLang="ja-JP" sz="2100" dirty="0"/>
          </a:p>
          <a:p>
            <a:r>
              <a:rPr lang="en-US" altLang="ja-JP" sz="2100" dirty="0"/>
              <a:t>※</a:t>
            </a:r>
            <a:r>
              <a:rPr lang="ja-JP" altLang="en-US" sz="2100" dirty="0"/>
              <a:t>制作中の画像になります</a:t>
            </a:r>
            <a:r>
              <a:rPr lang="ja-JP" altLang="en-US" sz="2100" dirty="0" smtClean="0"/>
              <a:t>。</a:t>
            </a:r>
            <a:endParaRPr lang="ja-JP" altLang="en-US" sz="21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5329730"/>
            <a:ext cx="1219199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解説</a:t>
            </a:r>
            <a:r>
              <a:rPr lang="ja-JP" altLang="en-US" sz="2800" dirty="0"/>
              <a:t>：</a:t>
            </a:r>
            <a:r>
              <a:rPr kumimoji="1" lang="ja-JP" altLang="en-US" sz="2800" dirty="0" smtClean="0"/>
              <a:t>通常</a:t>
            </a:r>
            <a:r>
              <a:rPr kumimoji="1" lang="ja-JP" altLang="en-US" sz="2800" dirty="0" smtClean="0"/>
              <a:t>の野球とは違って、</a:t>
            </a:r>
            <a:r>
              <a:rPr kumimoji="1" lang="en-US" altLang="ja-JP" sz="2800" dirty="0" smtClean="0"/>
              <a:t>3</a:t>
            </a:r>
            <a:r>
              <a:rPr kumimoji="1" lang="ja-JP" altLang="en-US" sz="2800" dirty="0" smtClean="0"/>
              <a:t>回までとなっております。</a:t>
            </a:r>
            <a:endParaRPr kumimoji="1" lang="en-US" altLang="ja-JP" sz="2800" dirty="0" smtClean="0"/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　</a:t>
            </a:r>
            <a:r>
              <a:rPr lang="ja-JP" altLang="en-US" sz="2800" dirty="0" smtClean="0"/>
              <a:t>延長戦</a:t>
            </a:r>
            <a:r>
              <a:rPr lang="ja-JP" altLang="en-US" sz="2800" dirty="0" smtClean="0"/>
              <a:t>はランナーを置いた状態から始まり</a:t>
            </a:r>
            <a:r>
              <a:rPr lang="ja-JP" altLang="en-US" sz="2800" dirty="0" smtClean="0"/>
              <a:t>、</a:t>
            </a:r>
            <a:endParaRPr lang="en-US" altLang="ja-JP" sz="2800" dirty="0" smtClean="0"/>
          </a:p>
          <a:p>
            <a:r>
              <a:rPr lang="ja-JP" altLang="en-US" sz="2800"/>
              <a:t>　</a:t>
            </a:r>
            <a:r>
              <a:rPr lang="ja-JP" altLang="en-US" sz="2800" smtClean="0"/>
              <a:t>　　</a:t>
            </a:r>
            <a:r>
              <a:rPr lang="ja-JP" altLang="en-US" sz="2800" smtClean="0"/>
              <a:t>同点</a:t>
            </a:r>
            <a:r>
              <a:rPr lang="ja-JP" altLang="en-US" sz="2800" dirty="0" smtClean="0"/>
              <a:t>のままだと無限に続きます。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398969678"/>
      </p:ext>
    </p:extLst>
  </p:cSld>
  <p:clrMapOvr>
    <a:masterClrMapping/>
  </p:clrMapOvr>
</p:sld>
</file>

<file path=ppt/theme/theme1.xml><?xml version="1.0" encoding="utf-8"?>
<a:theme xmlns:a="http://schemas.openxmlformats.org/drawingml/2006/main" name="2024後期ゲーム企画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2024後期ゲーム企画書</Template>
  <TotalTime>136</TotalTime>
  <Words>92</Words>
  <Application>Microsoft Office PowerPoint</Application>
  <PresentationFormat>ワイド画面</PresentationFormat>
  <Paragraphs>55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HG創英角ｺﾞｼｯｸUB</vt:lpstr>
      <vt:lpstr>游ゴシック</vt:lpstr>
      <vt:lpstr>游ゴシック Light</vt:lpstr>
      <vt:lpstr>Arial</vt:lpstr>
      <vt:lpstr>2024後期ゲーム企画書</vt:lpstr>
      <vt:lpstr>クラッチ・スラッガー 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Yoshinori Wada</dc:creator>
  <cp:lastModifiedBy>GA3</cp:lastModifiedBy>
  <cp:revision>41</cp:revision>
  <dcterms:created xsi:type="dcterms:W3CDTF">2024-10-08T00:55:06Z</dcterms:created>
  <dcterms:modified xsi:type="dcterms:W3CDTF">2024-12-17T04:49:26Z</dcterms:modified>
</cp:coreProperties>
</file>