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12F41-CACC-25D9-90C9-D5B5319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786AA-AE55-BDAE-07A0-B96BDD18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6289A-0D8A-2528-4F18-AC3C5757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598F3-A606-FD96-FCD7-06ABD4C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589A7-5F00-8FCB-0C1F-E8C2DB92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4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D885-94BA-9927-0B98-359F846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93575C-3482-168A-0411-78722BE4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F4C60-0866-874C-7D26-C649C5D6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4AF47-FDA3-5E8A-61EE-09B5414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CCB3E-50E9-B685-0F07-BB24D5E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C6475-106A-DC02-DDEE-2FA548AC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09F0E-52B8-2039-1B9E-AF9BC4CF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CCF3A-DE4F-AB15-0F10-7056B58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079E-4543-79B1-11D6-D5A97C3C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6F88F-98A4-D69A-F7BE-02808ED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5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2666B-D67D-7512-89CE-93F2F011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01765-3BDF-40B7-AB5C-7F8CE26D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480EE-0A09-0299-598D-DB925FA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610EB-AC6A-0B22-9A75-8C74B3E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EFA5-3631-BA3F-A793-896D49B2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EE084-64BB-C38B-92CF-033F618D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0F1F6-FF46-2689-1DC9-316A16C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51CF2-410E-4A69-35BD-192D92E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146B9-71C2-D6A2-35EC-85409720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FD7E-904A-BFDB-0A19-562347D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11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CAE1-4FC2-F739-88C6-3ABC269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E92B9-27A1-87CC-7BF7-7364213F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36EF56-3D32-4B12-114E-696B6370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5A83A-4BE4-0397-15F0-B62565C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C19E72-D497-C2BE-637B-CF14FB5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48310-E9C0-407D-470B-2BF2811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0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572B-DC1B-E186-EDF9-3B1965E6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16F97-7AC0-672A-1BEA-5D6DDD9B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BBBBE4-4F5D-A40B-C62B-ECE5F5D8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F80EE8-3BAC-629A-C8C4-65BD48C2D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65022-72DD-DA4B-8286-91FFE57C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1A2115-1E94-AD29-7163-A570DD3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113A8-C287-283E-5569-B4A3EE5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2E6C35-69DF-8754-5398-C0CF8BB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65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51928-D7E8-E167-DF62-CBC1672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DE715-E297-D87A-31EC-E137867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66DF3B-8252-F031-DA99-1F43520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78E00-AF55-45C4-0C85-64ECA61B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9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601E-AEE4-D293-95B4-7E10E1B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77E97-5747-E397-AD2C-F3CBA656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25F76-FB8E-712F-238E-555B238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016B-0912-C98F-9043-C3896D4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454F9-0BFD-326E-01A1-6DA78BC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D0D39-784C-2020-4678-34AAF61B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C41C-63B4-8C60-DDC5-B5EC7D6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E5A2E-2FC1-4D20-82A2-B183A77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BB4586-9731-BD16-1A7B-02E1AE5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618F5-764C-CDE2-7ADE-84E1D40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675DD-B337-87C7-3FB0-A0FDB704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D28479-B9CD-E8EC-7E4B-4C8FABDB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5762D-CA50-5A7C-8FB4-904AB8F7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A0B0A-7666-4B81-8004-A28991E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43A6F-A668-CC35-4F3A-C17FF44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7BE8F-8743-0FB3-5479-292AC19D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CAF2D9-6304-0F2A-046E-44AB1B57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07A57-445E-6ABD-52F7-7A153100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CCFD-1DF3-462C-887A-F56A8B6C9A6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64A89-06BD-3F4A-6303-41D877F6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7178D-7C7C-6448-4A31-0AB11E1E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8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DD94F-F26B-3F65-ABD1-63DBC6C5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404" y="979307"/>
            <a:ext cx="9945189" cy="2387600"/>
          </a:xfrm>
        </p:spPr>
        <p:txBody>
          <a:bodyPr>
            <a:no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クラッチ・スラッガー</a:t>
            </a:r>
            <a: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企画書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C6F7A4-CFDC-95EE-28B3-C3B258EF9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366907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和田　祥典</a:t>
            </a:r>
            <a:endParaRPr kumimoji="1" lang="ja-JP" altLang="en-US" sz="60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2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295564" y="175491"/>
            <a:ext cx="1180407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タイトル名：</a:t>
            </a:r>
            <a:r>
              <a:rPr lang="en-US" altLang="ja-JP" sz="3200" dirty="0"/>
              <a:t> </a:t>
            </a:r>
            <a:r>
              <a:rPr lang="ja-JP" altLang="en-US" sz="3200" dirty="0" smtClean="0"/>
              <a:t>クラッチ・スラッガー</a:t>
            </a:r>
            <a:r>
              <a:rPr lang="en-US" altLang="ja-JP" sz="3200" dirty="0" smtClean="0"/>
              <a:t>(</a:t>
            </a:r>
            <a:r>
              <a:rPr lang="ja-JP" altLang="en-US" sz="3200" dirty="0"/>
              <a:t>略：クラスラ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ジャンル：</a:t>
            </a:r>
            <a:r>
              <a:rPr lang="en-US" altLang="ja-JP" sz="3200" dirty="0"/>
              <a:t>3D</a:t>
            </a:r>
            <a:r>
              <a:rPr lang="ja-JP" altLang="en-US" sz="3200" dirty="0"/>
              <a:t>野球ゲーム</a:t>
            </a:r>
            <a:endParaRPr lang="en-US" altLang="ja-JP" sz="3200" dirty="0"/>
          </a:p>
          <a:p>
            <a:r>
              <a:rPr lang="ja-JP" altLang="en-US" sz="3200" dirty="0"/>
              <a:t>エンジン：</a:t>
            </a:r>
            <a:r>
              <a:rPr lang="en-US" altLang="ja-JP" sz="3200" dirty="0"/>
              <a:t>Unity3D</a:t>
            </a:r>
          </a:p>
          <a:p>
            <a:r>
              <a:rPr lang="ja-JP" altLang="en-US" sz="3200" dirty="0"/>
              <a:t>人数：</a:t>
            </a:r>
            <a:r>
              <a:rPr lang="en-US" altLang="ja-JP" sz="3200" dirty="0"/>
              <a:t>1</a:t>
            </a:r>
            <a:r>
              <a:rPr lang="ja-JP" altLang="en-US" sz="3200" dirty="0"/>
              <a:t>～</a:t>
            </a:r>
            <a:r>
              <a:rPr lang="en-US" altLang="ja-JP" sz="3200" dirty="0"/>
              <a:t>2</a:t>
            </a:r>
            <a:r>
              <a:rPr lang="ja-JP" altLang="en-US" sz="3200" dirty="0" smtClean="0"/>
              <a:t>人</a:t>
            </a:r>
            <a:endParaRPr lang="en-US" altLang="ja-JP" sz="3200" dirty="0"/>
          </a:p>
          <a:p>
            <a:endParaRPr lang="en-US" altLang="ja-JP" sz="3200" dirty="0"/>
          </a:p>
          <a:p>
            <a:pPr algn="ctr"/>
            <a:r>
              <a:rPr lang="ja-JP" altLang="en-US" sz="6600" dirty="0" smtClean="0"/>
              <a:t>コンセプト</a:t>
            </a:r>
            <a:endParaRPr lang="en-US" altLang="ja-JP" sz="6600" dirty="0" smtClean="0"/>
          </a:p>
          <a:p>
            <a:pPr algn="ctr"/>
            <a:r>
              <a:rPr lang="ja-JP" altLang="en-US" sz="6000" dirty="0" smtClean="0"/>
              <a:t>なん</a:t>
            </a:r>
            <a:r>
              <a:rPr lang="ja-JP" altLang="en-US" sz="6000" dirty="0"/>
              <a:t>でもありを展開していく</a:t>
            </a:r>
            <a:endParaRPr lang="en-US" altLang="ja-JP" sz="6000" dirty="0"/>
          </a:p>
          <a:p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12" y="4561999"/>
            <a:ext cx="1729877" cy="21031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6" y="4452196"/>
            <a:ext cx="2476080" cy="22129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49040" y="4885509"/>
            <a:ext cx="774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←</a:t>
            </a:r>
            <a:r>
              <a:rPr kumimoji="1" lang="ja-JP" altLang="en-US" sz="3600" dirty="0" smtClean="0"/>
              <a:t>ボールが爆発したり、守備が大きくなったり、その他</a:t>
            </a:r>
            <a:r>
              <a:rPr kumimoji="1" lang="en-US" altLang="ja-JP" sz="3600" dirty="0" smtClean="0"/>
              <a:t>etc…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00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2192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dirty="0" smtClean="0"/>
              <a:t>ルール</a:t>
            </a:r>
            <a:endParaRPr lang="en-US" altLang="ja-JP" sz="6600" dirty="0" smtClean="0"/>
          </a:p>
          <a:p>
            <a:pPr algn="just"/>
            <a:r>
              <a:rPr lang="ja-JP" altLang="en-US" sz="2800" dirty="0" smtClean="0"/>
              <a:t>・守備側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　　ボールをヒットゾーンやホームランゾーンに入るのを防ぐ</a:t>
            </a:r>
            <a:endParaRPr lang="en-US" altLang="ja-JP" sz="2800" dirty="0" smtClean="0"/>
          </a:p>
          <a:p>
            <a:pPr algn="just"/>
            <a:r>
              <a:rPr lang="ja-JP" altLang="en-US" sz="2800" dirty="0"/>
              <a:t>　</a:t>
            </a:r>
            <a:r>
              <a:rPr lang="ja-JP" altLang="en-US" sz="2800" dirty="0" smtClean="0"/>
              <a:t>機能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　　守備</a:t>
            </a:r>
            <a:r>
              <a:rPr lang="ja-JP" altLang="en-US" sz="2800" dirty="0"/>
              <a:t>を大きくすることが可能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　目標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　　アウト</a:t>
            </a:r>
            <a:r>
              <a:rPr lang="ja-JP" altLang="en-US" sz="2800" dirty="0"/>
              <a:t>を取る</a:t>
            </a:r>
            <a:r>
              <a:rPr lang="ja-JP" altLang="en-US" sz="2800" dirty="0" smtClean="0"/>
              <a:t>こと、得点を防ぐこと</a:t>
            </a:r>
            <a:endParaRPr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r>
              <a:rPr lang="ja-JP" altLang="en-US" sz="2800" dirty="0" smtClean="0"/>
              <a:t>・攻撃側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　　ボールを打つこと</a:t>
            </a:r>
            <a:endParaRPr lang="en-US" altLang="ja-JP" sz="2800" dirty="0" smtClean="0"/>
          </a:p>
          <a:p>
            <a:pPr algn="just"/>
            <a:r>
              <a:rPr lang="ja-JP" altLang="en-US" sz="2800" dirty="0"/>
              <a:t>　</a:t>
            </a:r>
            <a:r>
              <a:rPr lang="ja-JP" altLang="en-US" sz="2800" dirty="0" smtClean="0"/>
              <a:t>機能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　　爆発打撃が使える。</a:t>
            </a:r>
            <a:endParaRPr lang="en-US" altLang="ja-JP" sz="2800" dirty="0"/>
          </a:p>
          <a:p>
            <a:r>
              <a:rPr lang="ja-JP" altLang="en-US" sz="2800" dirty="0" smtClean="0"/>
              <a:t>　目標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得点</a:t>
            </a:r>
            <a:r>
              <a:rPr lang="ja-JP" altLang="en-US" sz="2800" dirty="0"/>
              <a:t>を取る</a:t>
            </a:r>
            <a:r>
              <a:rPr lang="ja-JP" altLang="en-US" sz="2800" dirty="0" smtClean="0"/>
              <a:t>こと</a:t>
            </a:r>
            <a:endParaRPr lang="en-US" altLang="ja-JP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4317" y="4606335"/>
            <a:ext cx="1729877" cy="21031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1217" y="1301432"/>
            <a:ext cx="1716895" cy="22516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35" y="3776503"/>
            <a:ext cx="5344365" cy="3007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05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0870"/>
            <a:ext cx="1639257" cy="1841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1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/>
              <a:t>操作方法</a:t>
            </a:r>
            <a:endParaRPr lang="en-US" altLang="ja-JP" sz="9600" dirty="0"/>
          </a:p>
          <a:p>
            <a:r>
              <a:rPr lang="ja-JP" altLang="en-US" sz="3600" dirty="0"/>
              <a:t>守備側：左クリックまたはスペースキー</a:t>
            </a:r>
            <a:r>
              <a:rPr lang="en-US" altLang="ja-JP" sz="3600" dirty="0"/>
              <a:t>…</a:t>
            </a:r>
            <a:r>
              <a:rPr lang="ja-JP" altLang="en-US" sz="3600" dirty="0"/>
              <a:t>守備</a:t>
            </a:r>
            <a:r>
              <a:rPr lang="ja-JP" altLang="en-US" sz="3600" dirty="0" smtClean="0"/>
              <a:t>巨大化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弱</a:t>
            </a:r>
            <a:r>
              <a:rPr lang="en-US" altLang="ja-JP" sz="3600" dirty="0" smtClean="0"/>
              <a:t>)</a:t>
            </a:r>
            <a:endParaRPr lang="en-US" altLang="ja-JP" sz="3600" dirty="0"/>
          </a:p>
          <a:p>
            <a:r>
              <a:rPr lang="en-US" altLang="ja-JP" sz="3600" dirty="0"/>
              <a:t>	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右左クリック同時押しまたは</a:t>
            </a:r>
            <a:endParaRPr lang="en-US" altLang="ja-JP" sz="3600" dirty="0" smtClean="0"/>
          </a:p>
          <a:p>
            <a:r>
              <a:rPr lang="en-US" altLang="ja-JP" sz="3600" dirty="0"/>
              <a:t>	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A</a:t>
            </a:r>
            <a:r>
              <a:rPr lang="ja-JP" altLang="en-US" sz="3600" dirty="0" smtClean="0"/>
              <a:t>キースペース同時押し</a:t>
            </a:r>
            <a:r>
              <a:rPr lang="en-US" altLang="ja-JP" sz="3600" dirty="0" smtClean="0"/>
              <a:t>…</a:t>
            </a:r>
            <a:r>
              <a:rPr lang="ja-JP" altLang="en-US" sz="3600" dirty="0"/>
              <a:t>守備</a:t>
            </a:r>
            <a:r>
              <a:rPr lang="ja-JP" altLang="en-US" sz="3600" dirty="0" smtClean="0"/>
              <a:t>巨大化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超</a:t>
            </a:r>
            <a:r>
              <a:rPr lang="en-US" altLang="ja-JP" sz="3600" dirty="0" smtClean="0"/>
              <a:t>)</a:t>
            </a:r>
          </a:p>
          <a:p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/>
              <a:t>攻撃側：左クリックまたはスペースキー</a:t>
            </a:r>
            <a:r>
              <a:rPr lang="en-US" altLang="ja-JP" sz="3600" dirty="0"/>
              <a:t>…</a:t>
            </a:r>
            <a:r>
              <a:rPr lang="ja-JP" altLang="en-US" sz="3600" dirty="0"/>
              <a:t>スイング</a:t>
            </a:r>
            <a:endParaRPr lang="en-US" altLang="ja-JP" sz="3600" dirty="0"/>
          </a:p>
          <a:p>
            <a:r>
              <a:rPr lang="en-US" altLang="ja-JP" sz="3600" dirty="0"/>
              <a:t>	</a:t>
            </a:r>
            <a:r>
              <a:rPr lang="ja-JP" altLang="en-US" sz="3600" dirty="0"/>
              <a:t>　</a:t>
            </a:r>
            <a:r>
              <a:rPr lang="ja-JP" altLang="en-US" sz="3600" smtClean="0"/>
              <a:t>　</a:t>
            </a:r>
            <a:r>
              <a:rPr lang="en-US" altLang="ja-JP" sz="3600" smtClean="0"/>
              <a:t>A</a:t>
            </a:r>
            <a:r>
              <a:rPr lang="ja-JP" altLang="en-US" sz="3600" dirty="0"/>
              <a:t>キー</a:t>
            </a:r>
            <a:r>
              <a:rPr lang="en-US" altLang="ja-JP" sz="3600" dirty="0" smtClean="0"/>
              <a:t>…</a:t>
            </a:r>
            <a:r>
              <a:rPr lang="ja-JP" altLang="en-US" sz="3600" dirty="0" smtClean="0"/>
              <a:t>爆発打撃</a:t>
            </a:r>
            <a:r>
              <a:rPr lang="en-US" altLang="ja-JP" sz="3600" dirty="0" smtClean="0"/>
              <a:t>(</a:t>
            </a:r>
            <a:r>
              <a:rPr lang="ja-JP" altLang="en-US" sz="3600" dirty="0"/>
              <a:t>運</a:t>
            </a:r>
            <a:r>
              <a:rPr lang="ja-JP" altLang="en-US" sz="3600" dirty="0" smtClean="0"/>
              <a:t>ゲー要素、</a:t>
            </a:r>
            <a:endParaRPr lang="en-US" altLang="ja-JP" sz="3600" dirty="0" smtClean="0"/>
          </a:p>
          <a:p>
            <a:r>
              <a:rPr lang="en-US" altLang="ja-JP" sz="3600" dirty="0"/>
              <a:t>	</a:t>
            </a:r>
            <a:r>
              <a:rPr lang="ja-JP" altLang="en-US" sz="3600" dirty="0" smtClean="0"/>
              <a:t>　　ホームラン</a:t>
            </a:r>
            <a:r>
              <a:rPr lang="ja-JP" altLang="en-US" sz="3600" dirty="0"/>
              <a:t>か打ち損じるか</a:t>
            </a:r>
            <a:r>
              <a:rPr lang="en-US" altLang="ja-JP" sz="3600" dirty="0" smtClean="0"/>
              <a:t>…)※ 1</a:t>
            </a:r>
            <a:r>
              <a:rPr lang="ja-JP" altLang="en-US" sz="3600" dirty="0"/>
              <a:t>攻撃につき</a:t>
            </a:r>
            <a:r>
              <a:rPr lang="en-US" altLang="ja-JP" sz="3600" dirty="0"/>
              <a:t>1</a:t>
            </a:r>
            <a:r>
              <a:rPr lang="ja-JP" altLang="en-US" sz="3600" dirty="0"/>
              <a:t>回</a:t>
            </a:r>
            <a:endParaRPr lang="en-US" altLang="ja-JP" sz="3600" dirty="0"/>
          </a:p>
          <a:p>
            <a:endParaRPr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810" y="4853998"/>
            <a:ext cx="1479176" cy="17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E86B24D-2DB3-6EEA-DE95-A4857D2A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" y="589546"/>
            <a:ext cx="6826148" cy="370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99A5683C-9C3E-265A-67D6-4342A1CC350E}"/>
              </a:ext>
            </a:extLst>
          </p:cNvPr>
          <p:cNvSpPr/>
          <p:nvPr/>
        </p:nvSpPr>
        <p:spPr>
          <a:xfrm>
            <a:off x="3438596" y="1601132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1778DBE-E48B-A66F-51B4-DD68BFC03BA9}"/>
              </a:ext>
            </a:extLst>
          </p:cNvPr>
          <p:cNvSpPr/>
          <p:nvPr/>
        </p:nvSpPr>
        <p:spPr>
          <a:xfrm>
            <a:off x="2661076" y="3105792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8F3F4A-8351-71A3-9EA0-201827246EF9}"/>
              </a:ext>
            </a:extLst>
          </p:cNvPr>
          <p:cNvSpPr/>
          <p:nvPr/>
        </p:nvSpPr>
        <p:spPr>
          <a:xfrm>
            <a:off x="3236163" y="656964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C48981-A03F-A23B-7833-F496739611CA}"/>
              </a:ext>
            </a:extLst>
          </p:cNvPr>
          <p:cNvSpPr/>
          <p:nvPr/>
        </p:nvSpPr>
        <p:spPr>
          <a:xfrm>
            <a:off x="4791443" y="311806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9CFFB7-2E4B-3E2C-9EDD-E21F308F6DB5}"/>
              </a:ext>
            </a:extLst>
          </p:cNvPr>
          <p:cNvSpPr/>
          <p:nvPr/>
        </p:nvSpPr>
        <p:spPr>
          <a:xfrm>
            <a:off x="4626112" y="656964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8BB5444-EFDC-2B0D-4E2E-50E40408AAD0}"/>
              </a:ext>
            </a:extLst>
          </p:cNvPr>
          <p:cNvSpPr/>
          <p:nvPr/>
        </p:nvSpPr>
        <p:spPr>
          <a:xfrm>
            <a:off x="6143107" y="55418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６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DA351F-D012-B6CF-5362-5789E100DD7A}"/>
              </a:ext>
            </a:extLst>
          </p:cNvPr>
          <p:cNvSpPr txBox="1"/>
          <p:nvPr/>
        </p:nvSpPr>
        <p:spPr>
          <a:xfrm>
            <a:off x="6826149" y="14832"/>
            <a:ext cx="53658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/>
              <a:t>①</a:t>
            </a:r>
            <a:r>
              <a:rPr kumimoji="1" lang="ja-JP" altLang="en-US" sz="2100" dirty="0" smtClean="0"/>
              <a:t>ボール</a:t>
            </a:r>
            <a:endParaRPr lang="en-US" altLang="ja-JP" sz="2100" dirty="0"/>
          </a:p>
          <a:p>
            <a:r>
              <a:rPr kumimoji="1" lang="ja-JP" altLang="en-US" sz="2100" dirty="0" smtClean="0"/>
              <a:t>　　攻撃側</a:t>
            </a:r>
            <a:r>
              <a:rPr kumimoji="1" lang="ja-JP" altLang="en-US" sz="2100" dirty="0"/>
              <a:t>は打ち返したり、爆発させたりすることができます</a:t>
            </a:r>
            <a:r>
              <a:rPr kumimoji="1" lang="ja-JP" altLang="en-US" sz="2100" dirty="0" smtClean="0"/>
              <a:t>。</a:t>
            </a:r>
            <a:endParaRPr kumimoji="1" lang="en-US" altLang="ja-JP" sz="2100" dirty="0"/>
          </a:p>
          <a:p>
            <a:r>
              <a:rPr lang="ja-JP" altLang="en-US" sz="2100" dirty="0"/>
              <a:t>②</a:t>
            </a:r>
            <a:r>
              <a:rPr lang="ja-JP" altLang="en-US" sz="2100" dirty="0" smtClean="0"/>
              <a:t>バッター</a:t>
            </a:r>
            <a:endParaRPr lang="en-US" altLang="ja-JP" sz="2100" dirty="0"/>
          </a:p>
          <a:p>
            <a:r>
              <a:rPr lang="ja-JP" altLang="en-US" sz="2100" dirty="0"/>
              <a:t>　</a:t>
            </a:r>
            <a:r>
              <a:rPr lang="ja-JP" altLang="en-US" sz="2100" dirty="0" smtClean="0"/>
              <a:t>　ボール</a:t>
            </a:r>
            <a:r>
              <a:rPr lang="ja-JP" altLang="en-US" sz="2100" dirty="0"/>
              <a:t>をタイミングよく打ち返すことができます</a:t>
            </a:r>
            <a:r>
              <a:rPr lang="ja-JP" altLang="en-US" sz="2100" dirty="0" smtClean="0"/>
              <a:t>。</a:t>
            </a:r>
            <a:endParaRPr lang="en-US" altLang="ja-JP" sz="2100" dirty="0"/>
          </a:p>
          <a:p>
            <a:r>
              <a:rPr kumimoji="1" lang="ja-JP" altLang="en-US" sz="2100" dirty="0"/>
              <a:t>③</a:t>
            </a:r>
            <a:r>
              <a:rPr kumimoji="1" lang="ja-JP" altLang="en-US" sz="2100" dirty="0" smtClean="0"/>
              <a:t>守備</a:t>
            </a:r>
            <a:endParaRPr lang="en-US" altLang="ja-JP" sz="2100" dirty="0"/>
          </a:p>
          <a:p>
            <a:r>
              <a:rPr kumimoji="1" lang="ja-JP" altLang="en-US" sz="2100" dirty="0" smtClean="0"/>
              <a:t>　　拡大したりできます。</a:t>
            </a:r>
            <a:endParaRPr lang="en-US" altLang="ja-JP" sz="2100" dirty="0" smtClean="0"/>
          </a:p>
          <a:p>
            <a:r>
              <a:rPr lang="ja-JP" altLang="en-US" sz="2100" dirty="0" smtClean="0"/>
              <a:t>④</a:t>
            </a:r>
            <a:r>
              <a:rPr lang="ja-JP" altLang="en-US" sz="2100" dirty="0"/>
              <a:t>スコア</a:t>
            </a:r>
            <a:r>
              <a:rPr lang="ja-JP" altLang="en-US" sz="2100" dirty="0" smtClean="0"/>
              <a:t>等</a:t>
            </a:r>
            <a:endParaRPr lang="en-US" altLang="ja-JP" sz="2100" dirty="0"/>
          </a:p>
          <a:p>
            <a:r>
              <a:rPr lang="ja-JP" altLang="en-US" sz="2100" dirty="0"/>
              <a:t>　</a:t>
            </a:r>
            <a:r>
              <a:rPr lang="ja-JP" altLang="en-US" sz="2100" dirty="0" smtClean="0"/>
              <a:t>　現状</a:t>
            </a:r>
            <a:r>
              <a:rPr lang="ja-JP" altLang="en-US" sz="2100" dirty="0"/>
              <a:t>スコア、勝敗関係も入っています</a:t>
            </a:r>
            <a:r>
              <a:rPr lang="ja-JP" altLang="en-US" sz="2100" dirty="0" smtClean="0"/>
              <a:t>。</a:t>
            </a:r>
            <a:endParaRPr lang="en-US" altLang="ja-JP" sz="2100" dirty="0" smtClean="0"/>
          </a:p>
          <a:p>
            <a:r>
              <a:rPr lang="ja-JP" altLang="en-US" sz="2100" dirty="0"/>
              <a:t>⑤ヒットゾーン</a:t>
            </a:r>
            <a:endParaRPr lang="en-US" altLang="ja-JP" sz="2100" dirty="0"/>
          </a:p>
          <a:p>
            <a:r>
              <a:rPr lang="ja-JP" altLang="en-US" sz="2100" dirty="0"/>
              <a:t>　　ボールが当たると、ヒットになります。</a:t>
            </a:r>
            <a:endParaRPr lang="en-US" altLang="ja-JP" sz="2100" dirty="0"/>
          </a:p>
          <a:p>
            <a:r>
              <a:rPr lang="ja-JP" altLang="en-US" sz="2100" dirty="0"/>
              <a:t>⑥ホームランゾーン</a:t>
            </a:r>
            <a:endParaRPr lang="en-US" altLang="ja-JP" sz="2100" dirty="0"/>
          </a:p>
          <a:p>
            <a:r>
              <a:rPr lang="ja-JP" altLang="en-US" sz="2100" dirty="0"/>
              <a:t>　　ヒットゾーンを大きく超えるとホームランになります。</a:t>
            </a:r>
            <a:endParaRPr lang="en-US" altLang="ja-JP" sz="2100" dirty="0"/>
          </a:p>
          <a:p>
            <a:r>
              <a:rPr lang="en-US" altLang="ja-JP" sz="2100" dirty="0"/>
              <a:t>※</a:t>
            </a:r>
            <a:r>
              <a:rPr lang="ja-JP" altLang="en-US" sz="2100" dirty="0"/>
              <a:t>制作中の画像になります</a:t>
            </a:r>
            <a:r>
              <a:rPr lang="ja-JP" altLang="en-US" sz="2100" dirty="0" smtClean="0"/>
              <a:t>。</a:t>
            </a:r>
            <a:endParaRPr lang="ja-JP" altLang="en-US" sz="21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5329730"/>
            <a:ext cx="1219199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解説</a:t>
            </a:r>
            <a:r>
              <a:rPr lang="ja-JP" altLang="en-US" sz="2800" dirty="0"/>
              <a:t>：</a:t>
            </a:r>
            <a:r>
              <a:rPr kumimoji="1" lang="ja-JP" altLang="en-US" sz="2800" dirty="0" smtClean="0"/>
              <a:t>通常の野球とは違って、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回までとなっております。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　延長戦はランナーを置いた状態から始まり、</a:t>
            </a:r>
            <a:endParaRPr lang="en-US" altLang="ja-JP" sz="2800" dirty="0" smtClean="0"/>
          </a:p>
          <a:p>
            <a:r>
              <a:rPr lang="ja-JP" altLang="en-US" sz="2800"/>
              <a:t>　</a:t>
            </a:r>
            <a:r>
              <a:rPr lang="ja-JP" altLang="en-US" sz="2800" smtClean="0"/>
              <a:t>　　同点</a:t>
            </a:r>
            <a:r>
              <a:rPr lang="ja-JP" altLang="en-US" sz="2800" dirty="0" smtClean="0"/>
              <a:t>のままだと無限に続きます。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98969678"/>
      </p:ext>
    </p:extLst>
  </p:cSld>
  <p:clrMapOvr>
    <a:masterClrMapping/>
  </p:clrMapOvr>
</p:sld>
</file>

<file path=ppt/theme/theme1.xml><?xml version="1.0" encoding="utf-8"?>
<a:theme xmlns:a="http://schemas.openxmlformats.org/drawingml/2006/main" name="2024後期ゲーム企画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2024後期ゲーム企画書</Template>
  <TotalTime>137</TotalTime>
  <Words>92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HG創英角ｺﾞｼｯｸUB</vt:lpstr>
      <vt:lpstr>游ゴシック</vt:lpstr>
      <vt:lpstr>游ゴシック Light</vt:lpstr>
      <vt:lpstr>Arial</vt:lpstr>
      <vt:lpstr>2024後期ゲーム企画書</vt:lpstr>
      <vt:lpstr>クラッチ・スラッガー 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Yoshinori Wada</dc:creator>
  <cp:lastModifiedBy>GA3</cp:lastModifiedBy>
  <cp:revision>42</cp:revision>
  <dcterms:created xsi:type="dcterms:W3CDTF">2024-10-08T00:55:06Z</dcterms:created>
  <dcterms:modified xsi:type="dcterms:W3CDTF">2025-01-21T02:27:13Z</dcterms:modified>
</cp:coreProperties>
</file>