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022BA-CF64-4CBE-931C-A30D593A5420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7C373-B97E-4678-9424-892FA3DD2D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2883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57C373-B97E-4678-9424-892FA3DD2D3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541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75D0-02FF-4D6D-90E0-DF60D612886B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56D5-F7F9-49CA-A428-DACB462D8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08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75D0-02FF-4D6D-90E0-DF60D612886B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56D5-F7F9-49CA-A428-DACB462D8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741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75D0-02FF-4D6D-90E0-DF60D612886B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56D5-F7F9-49CA-A428-DACB462D8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741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75D0-02FF-4D6D-90E0-DF60D612886B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56D5-F7F9-49CA-A428-DACB462D8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3352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75D0-02FF-4D6D-90E0-DF60D612886B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56D5-F7F9-49CA-A428-DACB462D8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126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75D0-02FF-4D6D-90E0-DF60D612886B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56D5-F7F9-49CA-A428-DACB462D8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12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75D0-02FF-4D6D-90E0-DF60D612886B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56D5-F7F9-49CA-A428-DACB462D8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95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75D0-02FF-4D6D-90E0-DF60D612886B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56D5-F7F9-49CA-A428-DACB462D8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95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75D0-02FF-4D6D-90E0-DF60D612886B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56D5-F7F9-49CA-A428-DACB462D8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667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75D0-02FF-4D6D-90E0-DF60D612886B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56D5-F7F9-49CA-A428-DACB462D8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929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75D0-02FF-4D6D-90E0-DF60D612886B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356D5-F7F9-49CA-A428-DACB462D8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5159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175D0-02FF-4D6D-90E0-DF60D612886B}" type="datetimeFigureOut">
              <a:rPr kumimoji="1" lang="ja-JP" altLang="en-US" smtClean="0"/>
              <a:t>2025/1/20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356D5-F7F9-49CA-A428-DACB462D83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598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kumimoji="1"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kumimoji="1"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1FDA355-5FFE-74CF-B1B5-741D6FEC0086}"/>
              </a:ext>
            </a:extLst>
          </p:cNvPr>
          <p:cNvSpPr txBox="1"/>
          <p:nvPr/>
        </p:nvSpPr>
        <p:spPr>
          <a:xfrm>
            <a:off x="-1" y="232228"/>
            <a:ext cx="9637487" cy="1107996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600" dirty="0">
                <a:solidFill>
                  <a:schemeClr val="bg1"/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クラッチ・スラッガー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7C9DB3C-FE51-56CB-41B2-CF56D637905B}"/>
              </a:ext>
            </a:extLst>
          </p:cNvPr>
          <p:cNvSpPr txBox="1"/>
          <p:nvPr/>
        </p:nvSpPr>
        <p:spPr>
          <a:xfrm>
            <a:off x="12098531" y="275445"/>
            <a:ext cx="364501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tx1">
                    <a:alpha val="80000"/>
                  </a:schemeClr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製作者：</a:t>
            </a:r>
            <a:r>
              <a:rPr kumimoji="1" lang="en-US" altLang="ja-JP" sz="3200" dirty="0">
                <a:solidFill>
                  <a:schemeClr val="tx1">
                    <a:alpha val="80000"/>
                  </a:schemeClr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3</a:t>
            </a:r>
            <a:r>
              <a:rPr kumimoji="1" lang="ja-JP" altLang="en-US" sz="3200" dirty="0">
                <a:solidFill>
                  <a:schemeClr val="tx1">
                    <a:alpha val="80000"/>
                  </a:schemeClr>
                </a:solidFill>
                <a:latin typeface="HGPｺﾞｼｯｸM" panose="020B0600000000000000" pitchFamily="50" charset="-128"/>
                <a:ea typeface="HGPｺﾞｼｯｸM" panose="020B0600000000000000" pitchFamily="50" charset="-128"/>
              </a:rPr>
              <a:t>年　和田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F7EF2CA-91BE-FD7E-6746-911BF9D5F280}"/>
              </a:ext>
            </a:extLst>
          </p:cNvPr>
          <p:cNvSpPr txBox="1"/>
          <p:nvPr/>
        </p:nvSpPr>
        <p:spPr>
          <a:xfrm>
            <a:off x="0" y="1674052"/>
            <a:ext cx="17610137" cy="83099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solidFill>
                  <a:schemeClr val="bg1"/>
                </a:solidFill>
                <a:ea typeface="HGPｺﾞｼｯｸM" panose="020B0600000000000000" pitchFamily="50" charset="-128"/>
              </a:rPr>
              <a:t>爆発、巨大化。何でもありな野球盤を展開する。</a:t>
            </a:r>
            <a:endParaRPr kumimoji="1" lang="en-US" altLang="ja-JP" sz="4800" dirty="0">
              <a:solidFill>
                <a:schemeClr val="bg1"/>
              </a:solidFill>
              <a:ea typeface="HGPｺﾞｼｯｸM" panose="020B0600000000000000" pitchFamily="50" charset="-128"/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C970A1B6-0F82-286D-1868-9B1BD9856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19" y="2609744"/>
            <a:ext cx="7060259" cy="39652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F13C6C2-73A2-F887-5D53-989B9B92F382}"/>
              </a:ext>
            </a:extLst>
          </p:cNvPr>
          <p:cNvSpPr txBox="1"/>
          <p:nvPr/>
        </p:nvSpPr>
        <p:spPr>
          <a:xfrm>
            <a:off x="9637486" y="2719861"/>
            <a:ext cx="7081896" cy="2063194"/>
          </a:xfrm>
          <a:prstGeom prst="rect">
            <a:avLst/>
          </a:prstGeom>
          <a:solidFill>
            <a:srgbClr val="00B050"/>
          </a:solidFill>
        </p:spPr>
        <p:txBody>
          <a:bodyPr wrap="square" bIns="46800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ea typeface="HGPｺﾞｼｯｸM" panose="020B0600000000000000" pitchFamily="50" charset="-128"/>
              </a:rPr>
              <a:t>・操作方法</a:t>
            </a:r>
            <a:r>
              <a:rPr kumimoji="1" lang="en-US" altLang="ja-JP" sz="3200" dirty="0">
                <a:solidFill>
                  <a:schemeClr val="bg1"/>
                </a:solidFill>
                <a:ea typeface="HGPｺﾞｼｯｸM" panose="020B0600000000000000" pitchFamily="50" charset="-128"/>
              </a:rPr>
              <a:t>(</a:t>
            </a:r>
            <a:r>
              <a:rPr kumimoji="1" lang="ja-JP" altLang="en-US" sz="3200" dirty="0">
                <a:solidFill>
                  <a:schemeClr val="bg1"/>
                </a:solidFill>
                <a:ea typeface="HGPｺﾞｼｯｸM" panose="020B0600000000000000" pitchFamily="50" charset="-128"/>
              </a:rPr>
              <a:t>キーボード</a:t>
            </a:r>
            <a:r>
              <a:rPr kumimoji="1" lang="en-US" altLang="ja-JP" sz="3200" dirty="0">
                <a:solidFill>
                  <a:schemeClr val="bg1"/>
                </a:solidFill>
                <a:ea typeface="HGPｺﾞｼｯｸM" panose="020B0600000000000000" pitchFamily="50" charset="-128"/>
              </a:rPr>
              <a:t>(1P))</a:t>
            </a:r>
          </a:p>
          <a:p>
            <a:r>
              <a:rPr kumimoji="1" lang="en-US" altLang="ja-JP" sz="3200" dirty="0">
                <a:solidFill>
                  <a:schemeClr val="bg1"/>
                </a:solidFill>
                <a:ea typeface="HGPｺﾞｼｯｸM" panose="020B0600000000000000" pitchFamily="50" charset="-128"/>
              </a:rPr>
              <a:t>SPACE…</a:t>
            </a:r>
            <a:r>
              <a:rPr kumimoji="1" lang="ja-JP" altLang="en-US" sz="3200" dirty="0">
                <a:solidFill>
                  <a:schemeClr val="bg1"/>
                </a:solidFill>
                <a:ea typeface="HGPｺﾞｼｯｸM" panose="020B0600000000000000" pitchFamily="50" charset="-128"/>
              </a:rPr>
              <a:t>スイング、守備巨大化</a:t>
            </a:r>
            <a:r>
              <a:rPr kumimoji="1" lang="en-US" altLang="ja-JP" sz="3200" dirty="0">
                <a:solidFill>
                  <a:schemeClr val="bg1"/>
                </a:solidFill>
                <a:ea typeface="HGPｺﾞｼｯｸM" panose="020B0600000000000000" pitchFamily="50" charset="-128"/>
              </a:rPr>
              <a:t>(</a:t>
            </a:r>
            <a:r>
              <a:rPr kumimoji="1" lang="ja-JP" altLang="en-US" sz="3200" dirty="0">
                <a:solidFill>
                  <a:schemeClr val="bg1"/>
                </a:solidFill>
                <a:ea typeface="HGPｺﾞｼｯｸM" panose="020B0600000000000000" pitchFamily="50" charset="-128"/>
              </a:rPr>
              <a:t>小</a:t>
            </a:r>
            <a:r>
              <a:rPr kumimoji="1" lang="en-US" altLang="ja-JP" sz="3200" dirty="0">
                <a:solidFill>
                  <a:schemeClr val="bg1"/>
                </a:solidFill>
                <a:ea typeface="HGPｺﾞｼｯｸM" panose="020B0600000000000000" pitchFamily="50" charset="-128"/>
              </a:rPr>
              <a:t>)</a:t>
            </a:r>
          </a:p>
          <a:p>
            <a:r>
              <a:rPr kumimoji="1" lang="en-US" altLang="ja-JP" sz="3200" dirty="0">
                <a:solidFill>
                  <a:schemeClr val="bg1"/>
                </a:solidFill>
                <a:ea typeface="HGPｺﾞｼｯｸM" panose="020B0600000000000000" pitchFamily="50" charset="-128"/>
              </a:rPr>
              <a:t>A</a:t>
            </a:r>
            <a:r>
              <a:rPr kumimoji="1" lang="ja-JP" altLang="en-US" sz="3200" dirty="0">
                <a:solidFill>
                  <a:schemeClr val="bg1"/>
                </a:solidFill>
                <a:ea typeface="HGPｺﾞｼｯｸM" panose="020B0600000000000000" pitchFamily="50" charset="-128"/>
              </a:rPr>
              <a:t>キー</a:t>
            </a:r>
            <a:r>
              <a:rPr kumimoji="1" lang="en-US" altLang="ja-JP" sz="3200" dirty="0">
                <a:solidFill>
                  <a:schemeClr val="bg1"/>
                </a:solidFill>
                <a:ea typeface="HGPｺﾞｼｯｸM" panose="020B0600000000000000" pitchFamily="50" charset="-128"/>
              </a:rPr>
              <a:t>…</a:t>
            </a:r>
            <a:r>
              <a:rPr kumimoji="1" lang="ja-JP" altLang="en-US" sz="3200" dirty="0">
                <a:solidFill>
                  <a:schemeClr val="bg1"/>
                </a:solidFill>
                <a:ea typeface="HGPｺﾞｼｯｸM" panose="020B0600000000000000" pitchFamily="50" charset="-128"/>
              </a:rPr>
              <a:t>爆発打撃</a:t>
            </a:r>
            <a:endParaRPr kumimoji="1" lang="en-US" altLang="ja-JP" sz="3200" dirty="0">
              <a:solidFill>
                <a:schemeClr val="bg1"/>
              </a:solidFill>
              <a:ea typeface="HGPｺﾞｼｯｸM" panose="020B0600000000000000" pitchFamily="50" charset="-128"/>
            </a:endParaRPr>
          </a:p>
          <a:p>
            <a:r>
              <a:rPr kumimoji="1" lang="en-US" altLang="ja-JP" sz="3200" dirty="0">
                <a:solidFill>
                  <a:schemeClr val="bg1"/>
                </a:solidFill>
                <a:ea typeface="HGPｺﾞｼｯｸM" panose="020B0600000000000000" pitchFamily="50" charset="-128"/>
              </a:rPr>
              <a:t>SPACE</a:t>
            </a:r>
            <a:r>
              <a:rPr kumimoji="1" lang="ja-JP" altLang="en-US" sz="3200" dirty="0">
                <a:solidFill>
                  <a:schemeClr val="bg1"/>
                </a:solidFill>
                <a:ea typeface="HGPｺﾞｼｯｸM" panose="020B0600000000000000" pitchFamily="50" charset="-128"/>
              </a:rPr>
              <a:t>、</a:t>
            </a:r>
            <a:r>
              <a:rPr kumimoji="1" lang="en-US" altLang="ja-JP" sz="3200" dirty="0">
                <a:solidFill>
                  <a:schemeClr val="bg1"/>
                </a:solidFill>
                <a:ea typeface="HGPｺﾞｼｯｸM" panose="020B0600000000000000" pitchFamily="50" charset="-128"/>
              </a:rPr>
              <a:t>A</a:t>
            </a:r>
            <a:r>
              <a:rPr kumimoji="1" lang="ja-JP" altLang="en-US" sz="3200" dirty="0">
                <a:solidFill>
                  <a:schemeClr val="bg1"/>
                </a:solidFill>
                <a:ea typeface="HGPｺﾞｼｯｸM" panose="020B0600000000000000" pitchFamily="50" charset="-128"/>
              </a:rPr>
              <a:t>キー同時押し</a:t>
            </a:r>
            <a:r>
              <a:rPr kumimoji="1" lang="en-US" altLang="ja-JP" sz="3200" dirty="0">
                <a:solidFill>
                  <a:schemeClr val="bg1"/>
                </a:solidFill>
                <a:ea typeface="HGPｺﾞｼｯｸM" panose="020B0600000000000000" pitchFamily="50" charset="-128"/>
              </a:rPr>
              <a:t>…</a:t>
            </a:r>
            <a:r>
              <a:rPr kumimoji="1" lang="ja-JP" altLang="en-US" sz="3200" dirty="0">
                <a:solidFill>
                  <a:schemeClr val="bg1"/>
                </a:solidFill>
                <a:ea typeface="HGPｺﾞｼｯｸM" panose="020B0600000000000000" pitchFamily="50" charset="-128"/>
              </a:rPr>
              <a:t>守備巨大化</a:t>
            </a:r>
            <a:r>
              <a:rPr kumimoji="1" lang="en-US" altLang="ja-JP" sz="3200" dirty="0">
                <a:solidFill>
                  <a:schemeClr val="bg1"/>
                </a:solidFill>
                <a:ea typeface="HGPｺﾞｼｯｸM" panose="020B0600000000000000" pitchFamily="50" charset="-128"/>
              </a:rPr>
              <a:t>(</a:t>
            </a:r>
            <a:r>
              <a:rPr kumimoji="1" lang="ja-JP" altLang="en-US" sz="3200" dirty="0">
                <a:solidFill>
                  <a:schemeClr val="bg1"/>
                </a:solidFill>
                <a:ea typeface="HGPｺﾞｼｯｸM" panose="020B0600000000000000" pitchFamily="50" charset="-128"/>
              </a:rPr>
              <a:t>大</a:t>
            </a:r>
            <a:r>
              <a:rPr kumimoji="1" lang="en-US" altLang="ja-JP" sz="3200" dirty="0">
                <a:solidFill>
                  <a:schemeClr val="bg1"/>
                </a:solidFill>
                <a:ea typeface="HGPｺﾞｼｯｸM" panose="020B0600000000000000" pitchFamily="50" charset="-128"/>
              </a:rPr>
              <a:t>)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D24D57C-74F7-4443-B081-2365EBCFC3D4}"/>
              </a:ext>
            </a:extLst>
          </p:cNvPr>
          <p:cNvSpPr txBox="1"/>
          <p:nvPr/>
        </p:nvSpPr>
        <p:spPr>
          <a:xfrm>
            <a:off x="885372" y="7338658"/>
            <a:ext cx="7566252" cy="2063194"/>
          </a:xfrm>
          <a:prstGeom prst="rect">
            <a:avLst/>
          </a:prstGeom>
          <a:solidFill>
            <a:srgbClr val="00B050"/>
          </a:solidFill>
        </p:spPr>
        <p:txBody>
          <a:bodyPr wrap="square" bIns="46800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ea typeface="HGPｺﾞｼｯｸM" panose="020B0600000000000000" pitchFamily="50" charset="-128"/>
              </a:rPr>
              <a:t>・操作方法</a:t>
            </a:r>
            <a:r>
              <a:rPr kumimoji="1" lang="en-US" altLang="ja-JP" sz="3200" dirty="0">
                <a:solidFill>
                  <a:schemeClr val="bg1"/>
                </a:solidFill>
                <a:ea typeface="HGPｺﾞｼｯｸM" panose="020B0600000000000000" pitchFamily="50" charset="-128"/>
              </a:rPr>
              <a:t>(</a:t>
            </a:r>
            <a:r>
              <a:rPr kumimoji="1" lang="ja-JP" altLang="en-US" sz="3200" dirty="0">
                <a:solidFill>
                  <a:schemeClr val="bg1"/>
                </a:solidFill>
                <a:ea typeface="HGPｺﾞｼｯｸM" panose="020B0600000000000000" pitchFamily="50" charset="-128"/>
              </a:rPr>
              <a:t>マウス</a:t>
            </a:r>
            <a:r>
              <a:rPr kumimoji="1" lang="en-US" altLang="ja-JP" sz="3200" dirty="0">
                <a:solidFill>
                  <a:schemeClr val="bg1"/>
                </a:solidFill>
                <a:ea typeface="HGPｺﾞｼｯｸM" panose="020B0600000000000000" pitchFamily="50" charset="-128"/>
              </a:rPr>
              <a:t>(2P))</a:t>
            </a:r>
          </a:p>
          <a:p>
            <a:r>
              <a:rPr kumimoji="1" lang="ja-JP" altLang="en-US" sz="3200" dirty="0">
                <a:solidFill>
                  <a:schemeClr val="bg1"/>
                </a:solidFill>
                <a:ea typeface="HGPｺﾞｼｯｸM" panose="020B0600000000000000" pitchFamily="50" charset="-128"/>
              </a:rPr>
              <a:t>マウス</a:t>
            </a:r>
            <a:r>
              <a:rPr kumimoji="1" lang="en-US" altLang="ja-JP" sz="3200" dirty="0">
                <a:solidFill>
                  <a:schemeClr val="bg1"/>
                </a:solidFill>
                <a:ea typeface="HGPｺﾞｼｯｸM" panose="020B0600000000000000" pitchFamily="50" charset="-128"/>
              </a:rPr>
              <a:t>L…</a:t>
            </a:r>
            <a:r>
              <a:rPr kumimoji="1" lang="ja-JP" altLang="en-US" sz="3200" dirty="0">
                <a:solidFill>
                  <a:schemeClr val="bg1"/>
                </a:solidFill>
                <a:ea typeface="HGPｺﾞｼｯｸM" panose="020B0600000000000000" pitchFamily="50" charset="-128"/>
              </a:rPr>
              <a:t>スイング、守備巨大化</a:t>
            </a:r>
            <a:r>
              <a:rPr kumimoji="1" lang="en-US" altLang="ja-JP" sz="3200" dirty="0">
                <a:solidFill>
                  <a:schemeClr val="bg1"/>
                </a:solidFill>
                <a:ea typeface="HGPｺﾞｼｯｸM" panose="020B0600000000000000" pitchFamily="50" charset="-128"/>
              </a:rPr>
              <a:t>(</a:t>
            </a:r>
            <a:r>
              <a:rPr kumimoji="1" lang="ja-JP" altLang="en-US" sz="3200" dirty="0">
                <a:solidFill>
                  <a:schemeClr val="bg1"/>
                </a:solidFill>
                <a:ea typeface="HGPｺﾞｼｯｸM" panose="020B0600000000000000" pitchFamily="50" charset="-128"/>
              </a:rPr>
              <a:t>小</a:t>
            </a:r>
            <a:r>
              <a:rPr kumimoji="1" lang="en-US" altLang="ja-JP" sz="3200" dirty="0">
                <a:solidFill>
                  <a:schemeClr val="bg1"/>
                </a:solidFill>
                <a:ea typeface="HGPｺﾞｼｯｸM" panose="020B0600000000000000" pitchFamily="50" charset="-128"/>
              </a:rPr>
              <a:t>)</a:t>
            </a:r>
          </a:p>
          <a:p>
            <a:r>
              <a:rPr kumimoji="1" lang="ja-JP" altLang="en-US" sz="3200" dirty="0">
                <a:solidFill>
                  <a:schemeClr val="bg1"/>
                </a:solidFill>
                <a:ea typeface="HGPｺﾞｼｯｸM" panose="020B0600000000000000" pitchFamily="50" charset="-128"/>
              </a:rPr>
              <a:t>マウス</a:t>
            </a:r>
            <a:r>
              <a:rPr kumimoji="1" lang="en-US" altLang="ja-JP" sz="3200" dirty="0">
                <a:solidFill>
                  <a:schemeClr val="bg1"/>
                </a:solidFill>
                <a:ea typeface="HGPｺﾞｼｯｸM" panose="020B0600000000000000" pitchFamily="50" charset="-128"/>
              </a:rPr>
              <a:t>R…</a:t>
            </a:r>
            <a:r>
              <a:rPr kumimoji="1" lang="ja-JP" altLang="en-US" sz="3200" dirty="0">
                <a:solidFill>
                  <a:schemeClr val="bg1"/>
                </a:solidFill>
                <a:ea typeface="HGPｺﾞｼｯｸM" panose="020B0600000000000000" pitchFamily="50" charset="-128"/>
              </a:rPr>
              <a:t>爆発打撃</a:t>
            </a:r>
            <a:endParaRPr kumimoji="1" lang="en-US" altLang="ja-JP" sz="3200" dirty="0">
              <a:solidFill>
                <a:schemeClr val="bg1"/>
              </a:solidFill>
              <a:ea typeface="HGPｺﾞｼｯｸM" panose="020B0600000000000000" pitchFamily="50" charset="-128"/>
            </a:endParaRPr>
          </a:p>
          <a:p>
            <a:r>
              <a:rPr kumimoji="1" lang="ja-JP" altLang="en-US" sz="3200" dirty="0">
                <a:solidFill>
                  <a:schemeClr val="bg1"/>
                </a:solidFill>
                <a:ea typeface="HGPｺﾞｼｯｸM" panose="020B0600000000000000" pitchFamily="50" charset="-128"/>
              </a:rPr>
              <a:t>マウス</a:t>
            </a:r>
            <a:r>
              <a:rPr kumimoji="1" lang="en-US" altLang="ja-JP" sz="3200" dirty="0">
                <a:solidFill>
                  <a:schemeClr val="bg1"/>
                </a:solidFill>
                <a:ea typeface="HGPｺﾞｼｯｸM" panose="020B0600000000000000" pitchFamily="50" charset="-128"/>
              </a:rPr>
              <a:t>L</a:t>
            </a:r>
            <a:r>
              <a:rPr kumimoji="1" lang="ja-JP" altLang="en-US" sz="3200" dirty="0">
                <a:solidFill>
                  <a:schemeClr val="bg1"/>
                </a:solidFill>
                <a:ea typeface="HGPｺﾞｼｯｸM" panose="020B0600000000000000" pitchFamily="50" charset="-128"/>
              </a:rPr>
              <a:t>、</a:t>
            </a:r>
            <a:r>
              <a:rPr kumimoji="1" lang="en-US" altLang="ja-JP" sz="3200" dirty="0">
                <a:solidFill>
                  <a:schemeClr val="bg1"/>
                </a:solidFill>
                <a:ea typeface="HGPｺﾞｼｯｸM" panose="020B0600000000000000" pitchFamily="50" charset="-128"/>
              </a:rPr>
              <a:t>R</a:t>
            </a:r>
            <a:r>
              <a:rPr kumimoji="1" lang="ja-JP" altLang="en-US" sz="3200" dirty="0">
                <a:solidFill>
                  <a:schemeClr val="bg1"/>
                </a:solidFill>
                <a:ea typeface="HGPｺﾞｼｯｸM" panose="020B0600000000000000" pitchFamily="50" charset="-128"/>
              </a:rPr>
              <a:t>ボタン同時押し</a:t>
            </a:r>
            <a:r>
              <a:rPr kumimoji="1" lang="en-US" altLang="ja-JP" sz="3200" dirty="0">
                <a:solidFill>
                  <a:schemeClr val="bg1"/>
                </a:solidFill>
                <a:ea typeface="HGPｺﾞｼｯｸM" panose="020B0600000000000000" pitchFamily="50" charset="-128"/>
              </a:rPr>
              <a:t>…</a:t>
            </a:r>
            <a:r>
              <a:rPr kumimoji="1" lang="ja-JP" altLang="en-US" sz="3200" dirty="0">
                <a:solidFill>
                  <a:schemeClr val="bg1"/>
                </a:solidFill>
                <a:ea typeface="HGPｺﾞｼｯｸM" panose="020B0600000000000000" pitchFamily="50" charset="-128"/>
              </a:rPr>
              <a:t>守備巨大化</a:t>
            </a:r>
            <a:r>
              <a:rPr kumimoji="1" lang="en-US" altLang="ja-JP" sz="3200" dirty="0">
                <a:solidFill>
                  <a:schemeClr val="bg1"/>
                </a:solidFill>
                <a:ea typeface="HGPｺﾞｼｯｸM" panose="020B0600000000000000" pitchFamily="50" charset="-128"/>
              </a:rPr>
              <a:t>(</a:t>
            </a:r>
            <a:r>
              <a:rPr kumimoji="1" lang="ja-JP" altLang="en-US" sz="3200" dirty="0">
                <a:solidFill>
                  <a:schemeClr val="bg1"/>
                </a:solidFill>
                <a:ea typeface="HGPｺﾞｼｯｸM" panose="020B0600000000000000" pitchFamily="50" charset="-128"/>
              </a:rPr>
              <a:t>大</a:t>
            </a:r>
            <a:r>
              <a:rPr kumimoji="1" lang="en-US" altLang="ja-JP" sz="3200" dirty="0">
                <a:solidFill>
                  <a:schemeClr val="bg1"/>
                </a:solidFill>
                <a:ea typeface="HGPｺﾞｼｯｸM" panose="020B0600000000000000" pitchFamily="50" charset="-128"/>
              </a:rPr>
              <a:t>)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057DF41-8F22-07C6-DB2D-C67EF932B93A}"/>
              </a:ext>
            </a:extLst>
          </p:cNvPr>
          <p:cNvSpPr txBox="1"/>
          <p:nvPr/>
        </p:nvSpPr>
        <p:spPr>
          <a:xfrm rot="19935771">
            <a:off x="1772129" y="4662328"/>
            <a:ext cx="7995634" cy="647421"/>
          </a:xfrm>
          <a:prstGeom prst="rect">
            <a:avLst/>
          </a:prstGeom>
          <a:noFill/>
        </p:spPr>
        <p:txBody>
          <a:bodyPr wrap="square" bIns="46800" rtlCol="0">
            <a:spAutoFit/>
          </a:bodyPr>
          <a:lstStyle/>
          <a:p>
            <a:r>
              <a:rPr kumimoji="1" lang="ja-JP" altLang="en-US" sz="3600" i="1" dirty="0">
                <a:solidFill>
                  <a:srgbClr val="FF0000">
                    <a:alpha val="80000"/>
                  </a:srgbClr>
                </a:solidFill>
                <a:effectLst>
                  <a:outerShdw blurRad="50800" dist="50800" dir="5400000" sx="106000" sy="106000" algn="ctr" rotWithShape="0">
                    <a:schemeClr val="bg1"/>
                  </a:outerShdw>
                </a:effectLst>
                <a:ea typeface="HGPｺﾞｼｯｸM" panose="020B0600000000000000" pitchFamily="50" charset="-128"/>
              </a:rPr>
              <a:t>爆発打撃で強烈な一撃を相手に！！</a:t>
            </a:r>
            <a:endParaRPr kumimoji="1" lang="en-US" altLang="ja-JP" sz="3600" i="1" dirty="0">
              <a:solidFill>
                <a:srgbClr val="FF0000">
                  <a:alpha val="80000"/>
                </a:srgbClr>
              </a:solidFill>
              <a:effectLst>
                <a:outerShdw blurRad="50800" dist="50800" dir="5400000" sx="106000" sy="106000" algn="ctr" rotWithShape="0">
                  <a:schemeClr val="bg1"/>
                </a:outerShdw>
              </a:effectLst>
              <a:ea typeface="HGPｺﾞｼｯｸM" panose="020B0600000000000000" pitchFamily="50" charset="-128"/>
            </a:endParaRP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5D244645-3C0B-103E-C2F6-A1F6375D57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346" y="5343325"/>
            <a:ext cx="7696692" cy="43304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B700804-18A1-F338-1988-704FE57BBFD3}"/>
              </a:ext>
            </a:extLst>
          </p:cNvPr>
          <p:cNvSpPr txBox="1"/>
          <p:nvPr/>
        </p:nvSpPr>
        <p:spPr>
          <a:xfrm rot="19935771">
            <a:off x="9923223" y="7166776"/>
            <a:ext cx="7995634" cy="647421"/>
          </a:xfrm>
          <a:prstGeom prst="rect">
            <a:avLst/>
          </a:prstGeom>
          <a:noFill/>
        </p:spPr>
        <p:txBody>
          <a:bodyPr wrap="square" bIns="46800" rtlCol="0">
            <a:spAutoFit/>
          </a:bodyPr>
          <a:lstStyle/>
          <a:p>
            <a:r>
              <a:rPr kumimoji="1" lang="ja-JP" altLang="en-US" sz="3600" i="1" dirty="0">
                <a:solidFill>
                  <a:srgbClr val="FF0000">
                    <a:alpha val="80000"/>
                  </a:srgbClr>
                </a:solidFill>
                <a:effectLst>
                  <a:outerShdw blurRad="50800" dist="50800" dir="5400000" sx="106000" sy="106000" algn="ctr" rotWithShape="0">
                    <a:schemeClr val="bg1"/>
                  </a:outerShdw>
                </a:effectLst>
                <a:ea typeface="HGPｺﾞｼｯｸM" panose="020B0600000000000000" pitchFamily="50" charset="-128"/>
              </a:rPr>
              <a:t>巨大化でヒット、ホームランを防げ！！</a:t>
            </a:r>
            <a:endParaRPr kumimoji="1" lang="en-US" altLang="ja-JP" sz="3600" i="1" dirty="0">
              <a:solidFill>
                <a:srgbClr val="FF0000">
                  <a:alpha val="80000"/>
                </a:srgbClr>
              </a:solidFill>
              <a:effectLst>
                <a:outerShdw blurRad="50800" dist="50800" dir="5400000" sx="106000" sy="106000" algn="ctr" rotWithShape="0">
                  <a:schemeClr val="bg1"/>
                </a:outerShdw>
              </a:effectLst>
              <a:ea typeface="HGPｺﾞｼｯｸM" panose="020B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01556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85</TotalTime>
  <Words>113</Words>
  <Application>Microsoft Office PowerPoint</Application>
  <PresentationFormat>ユーザー設定</PresentationFormat>
  <Paragraphs>14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HGPｺﾞｼｯｸM</vt:lpstr>
      <vt:lpstr>游ゴシック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Yoshinori Wada</dc:creator>
  <cp:lastModifiedBy>Yoshinori Wada</cp:lastModifiedBy>
  <cp:revision>3</cp:revision>
  <dcterms:created xsi:type="dcterms:W3CDTF">2025-01-17T04:17:57Z</dcterms:created>
  <dcterms:modified xsi:type="dcterms:W3CDTF">2025-01-20T04:30:03Z</dcterms:modified>
</cp:coreProperties>
</file>