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4643"/>
  </p:normalViewPr>
  <p:slideViewPr>
    <p:cSldViewPr snapToGrid="0" snapToObjects="1" showGuides="1">
      <p:cViewPr varScale="1">
        <p:scale>
          <a:sx n="116" d="100"/>
          <a:sy n="116" d="100"/>
        </p:scale>
        <p:origin x="224" y="32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47350"/>
            <a:ext cx="10515600" cy="4241256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733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06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524"/>
            <a:ext cx="10515600" cy="44378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EF430570-51D6-3D48-8BD6-80F5BB1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739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プレースホルダー 14">
            <a:extLst>
              <a:ext uri="{FF2B5EF4-FFF2-40B4-BE49-F238E27FC236}">
                <a16:creationId xmlns:a16="http://schemas.microsoft.com/office/drawing/2014/main" id="{1E0A43E9-725F-3941-BC0A-A0541A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83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0136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6096000" y="891001"/>
            <a:ext cx="0" cy="5969813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4">
            <a:extLst>
              <a:ext uri="{FF2B5EF4-FFF2-40B4-BE49-F238E27FC236}">
                <a16:creationId xmlns:a16="http://schemas.microsoft.com/office/drawing/2014/main" id="{3B1E294E-E64D-2944-8FDB-EBF02E4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226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244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663"/>
            <a:ext cx="10363200" cy="2125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9235" y="4446523"/>
            <a:ext cx="3622765" cy="12912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14401" y="232058"/>
            <a:ext cx="4148183" cy="5476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930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224509"/>
            <a:ext cx="10515600" cy="408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5E82F4FE-6BDC-134E-864F-6987C4C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5219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0CC5F3ED-2701-D443-B9F1-01E93CE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3416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図見出し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>
          <a:xfrm>
            <a:off x="4" y="6139543"/>
            <a:ext cx="11353800" cy="72127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5472000" y="945214"/>
            <a:ext cx="6720000" cy="533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471999" y="1490493"/>
            <a:ext cx="6720000" cy="396685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37F5DA42-51BB-EB4B-AF89-FC03382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54303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と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24346"/>
            <a:ext cx="10515600" cy="2864260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889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8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dist"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文章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62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_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117772" y="1279472"/>
            <a:ext cx="5236027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7771" y="1828748"/>
            <a:ext cx="5236028" cy="377195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89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63806"/>
            <a:ext cx="10015653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4531"/>
            <a:ext cx="10015653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87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49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46150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9893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430548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E7C01043-9720-7A40-A4CC-3392E2B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0320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-テキスト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13947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323277" y="3409537"/>
            <a:ext cx="10030523" cy="1975265"/>
          </a:xfrm>
          <a:prstGeom prst="rect">
            <a:avLst/>
          </a:prstGeom>
        </p:spPr>
        <p:txBody>
          <a:bodyPr anchor="t"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944869"/>
            <a:ext cx="10515600" cy="467042"/>
          </a:xfrm>
          <a:prstGeom prst="rect">
            <a:avLst/>
          </a:prstGeom>
        </p:spPr>
        <p:txBody>
          <a:bodyPr vert="horz" numCol="1" anchor="b"/>
          <a:lstStyle>
            <a:lvl1pPr marL="0" indent="0" algn="l" rtl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469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1F794080-DC6F-AB40-9601-E854524975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278" y="3409537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</p:spTree>
    <p:extLst>
      <p:ext uri="{BB962C8B-B14F-4D97-AF65-F5344CB8AC3E}">
        <p14:creationId xmlns:p14="http://schemas.microsoft.com/office/powerpoint/2010/main" val="319410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838201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38200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>
          <a:xfrm>
            <a:off x="838200" y="1285694"/>
            <a:ext cx="10515600" cy="339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4"/>
          </p:nvPr>
        </p:nvSpPr>
        <p:spPr>
          <a:xfrm>
            <a:off x="11448867" y="6583680"/>
            <a:ext cx="743132" cy="277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3"/>
          </p:nvPr>
        </p:nvSpPr>
        <p:spPr>
          <a:xfrm>
            <a:off x="0" y="6139543"/>
            <a:ext cx="11353800" cy="721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C37C2DC8-7751-4949-B178-AE19D4E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3626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F26E1-579A-4945-BAE2-890B6B619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87A0A6-E546-4249-9DD2-E24102327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9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6F68F4-E785-6B4B-A60A-F060AE89F056}"/>
              </a:ext>
            </a:extLst>
          </p:cNvPr>
          <p:cNvSpPr/>
          <p:nvPr/>
        </p:nvSpPr>
        <p:spPr>
          <a:xfrm>
            <a:off x="2410120" y="3164827"/>
            <a:ext cx="4034672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2DAD6E-A45A-014F-82B9-AE0D86EAE27A}"/>
              </a:ext>
            </a:extLst>
          </p:cNvPr>
          <p:cNvSpPr/>
          <p:nvPr/>
        </p:nvSpPr>
        <p:spPr>
          <a:xfrm>
            <a:off x="6444792" y="3164828"/>
            <a:ext cx="3044857" cy="4996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8C943E5-F53D-FD46-B47B-F318240D091B}"/>
              </a:ext>
            </a:extLst>
          </p:cNvPr>
          <p:cNvSpPr/>
          <p:nvPr/>
        </p:nvSpPr>
        <p:spPr>
          <a:xfrm>
            <a:off x="4427456" y="1741745"/>
            <a:ext cx="5062192" cy="499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DDACB4-9E33-7946-BE57-311BCD4BE1F1}"/>
              </a:ext>
            </a:extLst>
          </p:cNvPr>
          <p:cNvCxnSpPr>
            <a:cxnSpLocks/>
          </p:cNvCxnSpPr>
          <p:nvPr/>
        </p:nvCxnSpPr>
        <p:spPr>
          <a:xfrm>
            <a:off x="2410120" y="4166427"/>
            <a:ext cx="707952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308F6CB-BF67-2842-9E27-06711F24E584}"/>
              </a:ext>
            </a:extLst>
          </p:cNvPr>
          <p:cNvCxnSpPr>
            <a:cxnSpLocks/>
          </p:cNvCxnSpPr>
          <p:nvPr/>
        </p:nvCxnSpPr>
        <p:spPr>
          <a:xfrm>
            <a:off x="4427456" y="2669919"/>
            <a:ext cx="2017336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6715A47-29DE-CB4E-A656-44B2F89A1162}"/>
              </a:ext>
            </a:extLst>
          </p:cNvPr>
          <p:cNvCxnSpPr>
            <a:cxnSpLocks/>
          </p:cNvCxnSpPr>
          <p:nvPr/>
        </p:nvCxnSpPr>
        <p:spPr>
          <a:xfrm>
            <a:off x="2410120" y="2669919"/>
            <a:ext cx="2017336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4B3BF75-54FC-AC43-AA42-CC499CA75345}"/>
                  </a:ext>
                </a:extLst>
              </p:cNvPr>
              <p:cNvSpPr txBox="1"/>
              <p:nvPr/>
            </p:nvSpPr>
            <p:spPr>
              <a:xfrm>
                <a:off x="4813955" y="2363740"/>
                <a:ext cx="138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/>
                  <a:t>支払い額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4B3BF75-54FC-AC43-AA42-CC499CA75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955" y="2363740"/>
                <a:ext cx="1385740" cy="369332"/>
              </a:xfrm>
              <a:prstGeom prst="rect">
                <a:avLst/>
              </a:prstGeom>
              <a:blipFill>
                <a:blip r:embed="rId2"/>
                <a:stretch>
                  <a:fillRect l="-1818" t="-666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42B0CA-E6A4-E54B-875E-7E740AA28A1C}"/>
                  </a:ext>
                </a:extLst>
              </p:cNvPr>
              <p:cNvSpPr txBox="1"/>
              <p:nvPr/>
            </p:nvSpPr>
            <p:spPr>
              <a:xfrm>
                <a:off x="2796619" y="2363376"/>
                <a:ext cx="138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/>
                  <a:t>利益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42B0CA-E6A4-E54B-875E-7E740AA28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619" y="2363376"/>
                <a:ext cx="1385740" cy="369332"/>
              </a:xfrm>
              <a:prstGeom prst="rect">
                <a:avLst/>
              </a:prstGeom>
              <a:blipFill>
                <a:blip r:embed="rId3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FFDA8BF-A3CD-B948-9212-26B369972DB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427456" y="1741745"/>
            <a:ext cx="0" cy="19227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500ADAD-58E4-1D48-96C9-C0FC2F647BFC}"/>
              </a:ext>
            </a:extLst>
          </p:cNvPr>
          <p:cNvCxnSpPr>
            <a:cxnSpLocks/>
          </p:cNvCxnSpPr>
          <p:nvPr/>
        </p:nvCxnSpPr>
        <p:spPr>
          <a:xfrm>
            <a:off x="6444792" y="1741745"/>
            <a:ext cx="0" cy="192270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41C076D-61D6-8847-A540-8811BEC7B70C}"/>
                  </a:ext>
                </a:extLst>
              </p:cNvPr>
              <p:cNvSpPr txBox="1"/>
              <p:nvPr/>
            </p:nvSpPr>
            <p:spPr>
              <a:xfrm>
                <a:off x="3887692" y="4265265"/>
                <a:ext cx="4416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/>
                  <a:t>最適な割当てに対する評価値の総和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41C076D-61D6-8847-A540-8811BEC7B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692" y="4265265"/>
                <a:ext cx="4416616" cy="369332"/>
              </a:xfrm>
              <a:prstGeom prst="rect">
                <a:avLst/>
              </a:prstGeom>
              <a:blipFill>
                <a:blip r:embed="rId4"/>
                <a:stretch>
                  <a:fillRect t="-10345" b="-206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724777F-E0E5-D246-A23F-2495F20B08A2}"/>
                  </a:ext>
                </a:extLst>
              </p:cNvPr>
              <p:cNvSpPr txBox="1"/>
              <p:nvPr/>
            </p:nvSpPr>
            <p:spPr>
              <a:xfrm>
                <a:off x="3228492" y="3698258"/>
                <a:ext cx="2397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/>
                  <a:t>入札者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/>
                  <a:t>の評価値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724777F-E0E5-D246-A23F-2495F20B0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492" y="3698258"/>
                <a:ext cx="2397927" cy="369332"/>
              </a:xfrm>
              <a:prstGeom prst="rect">
                <a:avLst/>
              </a:prstGeom>
              <a:blipFill>
                <a:blip r:embed="rId5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4F8F37C-443D-6A42-B75F-74442D9C575F}"/>
                  </a:ext>
                </a:extLst>
              </p:cNvPr>
              <p:cNvSpPr txBox="1"/>
              <p:nvPr/>
            </p:nvSpPr>
            <p:spPr>
              <a:xfrm>
                <a:off x="5820848" y="3695020"/>
                <a:ext cx="4624827" cy="370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/>
                  <a:t>入札者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以外の人の評価値の総和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4F8F37C-443D-6A42-B75F-74442D9C5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48" y="3695020"/>
                <a:ext cx="4624827" cy="370614"/>
              </a:xfrm>
              <a:prstGeom prst="rect">
                <a:avLst/>
              </a:prstGeom>
              <a:blipFill>
                <a:blip r:embed="rId6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E2B024B-1321-5B42-A5C5-E7DCDCC96B7C}"/>
                  </a:ext>
                </a:extLst>
              </p:cNvPr>
              <p:cNvSpPr txBox="1"/>
              <p:nvPr/>
            </p:nvSpPr>
            <p:spPr>
              <a:xfrm>
                <a:off x="3819596" y="1257441"/>
                <a:ext cx="6277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>
                    <a:latin typeface="Source Han Sans JP" panose="020B0500000000000000" pitchFamily="34" charset="-128"/>
                    <a:ea typeface="Source Han Sans JP" panose="020B0500000000000000" pitchFamily="34" charset="-128"/>
                  </a:rPr>
                  <a:t>入札者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>
                    <a:latin typeface="Source Han Sans JP" panose="020B0500000000000000" pitchFamily="34" charset="-128"/>
                    <a:ea typeface="Source Han Sans JP" panose="020B0500000000000000" pitchFamily="34" charset="-128"/>
                  </a:rPr>
                  <a:t>がいないときの</a:t>
                </a:r>
                <a:r>
                  <a:rPr lang="ja-JP" altLang="en-US">
                    <a:latin typeface="Source Han Sans JP" panose="020B0500000000000000" pitchFamily="34" charset="-128"/>
                    <a:ea typeface="Source Han Sans JP" panose="020B0500000000000000" pitchFamily="34" charset="-128"/>
                  </a:rPr>
                  <a:t>結果に対する評価値の総和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})</m:t>
                    </m:r>
                  </m:oMath>
                </a14:m>
                <a:endParaRPr kumimoji="1" lang="ja-JP" altLang="en-US">
                  <a:latin typeface="Source Han Sans JP" panose="020B0500000000000000" pitchFamily="34" charset="-128"/>
                  <a:ea typeface="Source Han Sans JP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E2B024B-1321-5B42-A5C5-E7DCDCC96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96" y="1257441"/>
                <a:ext cx="6277912" cy="369332"/>
              </a:xfrm>
              <a:prstGeom prst="rect">
                <a:avLst/>
              </a:prstGeom>
              <a:blipFill>
                <a:blip r:embed="rId7"/>
                <a:stretch>
                  <a:fillRect l="-202" t="-666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47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6F68F4-E785-6B4B-A60A-F060AE89F056}"/>
              </a:ext>
            </a:extLst>
          </p:cNvPr>
          <p:cNvSpPr/>
          <p:nvPr/>
        </p:nvSpPr>
        <p:spPr>
          <a:xfrm>
            <a:off x="2421136" y="3164828"/>
            <a:ext cx="251442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2DAD6E-A45A-014F-82B9-AE0D86EAE27A}"/>
              </a:ext>
            </a:extLst>
          </p:cNvPr>
          <p:cNvSpPr/>
          <p:nvPr/>
        </p:nvSpPr>
        <p:spPr>
          <a:xfrm>
            <a:off x="4924540" y="3164828"/>
            <a:ext cx="4565111" cy="4996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8C943E5-F53D-FD46-B47B-F318240D091B}"/>
              </a:ext>
            </a:extLst>
          </p:cNvPr>
          <p:cNvSpPr/>
          <p:nvPr/>
        </p:nvSpPr>
        <p:spPr>
          <a:xfrm>
            <a:off x="7436386" y="1741745"/>
            <a:ext cx="2053261" cy="499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DDACB4-9E33-7946-BE57-311BCD4BE1F1}"/>
              </a:ext>
            </a:extLst>
          </p:cNvPr>
          <p:cNvCxnSpPr>
            <a:cxnSpLocks/>
          </p:cNvCxnSpPr>
          <p:nvPr/>
        </p:nvCxnSpPr>
        <p:spPr>
          <a:xfrm>
            <a:off x="4935556" y="3418637"/>
            <a:ext cx="455409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308F6CB-BF67-2842-9E27-06711F24E58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403381" y="1991556"/>
            <a:ext cx="5033005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6715A47-29DE-CB4E-A656-44B2F89A1162}"/>
              </a:ext>
            </a:extLst>
          </p:cNvPr>
          <p:cNvCxnSpPr>
            <a:cxnSpLocks/>
          </p:cNvCxnSpPr>
          <p:nvPr/>
        </p:nvCxnSpPr>
        <p:spPr>
          <a:xfrm>
            <a:off x="4910947" y="2660498"/>
            <a:ext cx="2525436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FFDA8BF-A3CD-B948-9212-26B369972DB9}"/>
              </a:ext>
            </a:extLst>
          </p:cNvPr>
          <p:cNvCxnSpPr>
            <a:cxnSpLocks/>
          </p:cNvCxnSpPr>
          <p:nvPr/>
        </p:nvCxnSpPr>
        <p:spPr>
          <a:xfrm>
            <a:off x="2421136" y="1741745"/>
            <a:ext cx="0" cy="266742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500ADAD-58E4-1D48-96C9-C0FC2F647BFC}"/>
              </a:ext>
            </a:extLst>
          </p:cNvPr>
          <p:cNvCxnSpPr>
            <a:cxnSpLocks/>
          </p:cNvCxnSpPr>
          <p:nvPr/>
        </p:nvCxnSpPr>
        <p:spPr>
          <a:xfrm>
            <a:off x="7436386" y="1771355"/>
            <a:ext cx="0" cy="189309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41C076D-61D6-8847-A540-8811BEC7B70C}"/>
                  </a:ext>
                </a:extLst>
              </p:cNvPr>
              <p:cNvSpPr txBox="1"/>
              <p:nvPr/>
            </p:nvSpPr>
            <p:spPr>
              <a:xfrm>
                <a:off x="4901168" y="3734810"/>
                <a:ext cx="4416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41C076D-61D6-8847-A540-8811BEC7B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34810"/>
                <a:ext cx="4416616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724777F-E0E5-D246-A23F-2495F20B08A2}"/>
                  </a:ext>
                </a:extLst>
              </p:cNvPr>
              <p:cNvSpPr txBox="1"/>
              <p:nvPr/>
            </p:nvSpPr>
            <p:spPr>
              <a:xfrm>
                <a:off x="2403381" y="3774611"/>
                <a:ext cx="2397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724777F-E0E5-D246-A23F-2495F20B0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381" y="3774611"/>
                <a:ext cx="2397927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4F8F37C-443D-6A42-B75F-74442D9C575F}"/>
                  </a:ext>
                </a:extLst>
              </p:cNvPr>
              <p:cNvSpPr txBox="1"/>
              <p:nvPr/>
            </p:nvSpPr>
            <p:spPr>
              <a:xfrm>
                <a:off x="3986781" y="4583833"/>
                <a:ext cx="3679636" cy="370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4F8F37C-443D-6A42-B75F-74442D9C5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781" y="4583833"/>
                <a:ext cx="3679636" cy="370614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E2B024B-1321-5B42-A5C5-E7DCDCC96B7C}"/>
                  </a:ext>
                </a:extLst>
              </p:cNvPr>
              <p:cNvSpPr txBox="1"/>
              <p:nvPr/>
            </p:nvSpPr>
            <p:spPr>
              <a:xfrm>
                <a:off x="6520873" y="1250405"/>
                <a:ext cx="3344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=9−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2+4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ja-JP" altLang="en-US">
                  <a:latin typeface="Source Han Sans JP" panose="020B0500000000000000" pitchFamily="34" charset="-128"/>
                  <a:ea typeface="Source Han Sans JP" panose="020B0500000000000000" pitchFamily="34" charset="-128"/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E2B024B-1321-5B42-A5C5-E7DCDCC96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873" y="1250405"/>
                <a:ext cx="3344458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BBC8F78-C01D-6047-8642-14F317F6D04F}"/>
              </a:ext>
            </a:extLst>
          </p:cNvPr>
          <p:cNvCxnSpPr>
            <a:cxnSpLocks/>
          </p:cNvCxnSpPr>
          <p:nvPr/>
        </p:nvCxnSpPr>
        <p:spPr>
          <a:xfrm>
            <a:off x="9489647" y="1797921"/>
            <a:ext cx="0" cy="261124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2FC3DA0-BF87-F54C-9334-A0FBCDB213C1}"/>
              </a:ext>
            </a:extLst>
          </p:cNvPr>
          <p:cNvCxnSpPr>
            <a:cxnSpLocks/>
          </p:cNvCxnSpPr>
          <p:nvPr/>
        </p:nvCxnSpPr>
        <p:spPr>
          <a:xfrm flipV="1">
            <a:off x="2403381" y="4409167"/>
            <a:ext cx="7086266" cy="235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2991AB-C302-334B-8E68-29BA40D28C24}"/>
              </a:ext>
            </a:extLst>
          </p:cNvPr>
          <p:cNvCxnSpPr>
            <a:cxnSpLocks/>
          </p:cNvCxnSpPr>
          <p:nvPr/>
        </p:nvCxnSpPr>
        <p:spPr>
          <a:xfrm>
            <a:off x="4935556" y="2669919"/>
            <a:ext cx="0" cy="10241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649AA20-B7C0-2841-8C58-09176D15154C}"/>
                  </a:ext>
                </a:extLst>
              </p:cNvPr>
              <p:cNvSpPr txBox="1"/>
              <p:nvPr/>
            </p:nvSpPr>
            <p:spPr>
              <a:xfrm>
                <a:off x="5469109" y="2254781"/>
                <a:ext cx="138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649AA20-B7C0-2841-8C58-09176D15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109" y="2254781"/>
                <a:ext cx="13857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5E68B2D0-8E59-D241-9635-0A386F19FFC9}"/>
                  </a:ext>
                </a:extLst>
              </p:cNvPr>
              <p:cNvSpPr txBox="1"/>
              <p:nvPr/>
            </p:nvSpPr>
            <p:spPr>
              <a:xfrm>
                <a:off x="4242686" y="1479643"/>
                <a:ext cx="1853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𝑟𝑒𝑤𝑎𝑟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5E68B2D0-8E59-D241-9635-0A386F19F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686" y="1479643"/>
                <a:ext cx="18533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66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725C7E9-172C-844E-9E24-EFCE4CA89268}"/>
              </a:ext>
            </a:extLst>
          </p:cNvPr>
          <p:cNvSpPr/>
          <p:nvPr/>
        </p:nvSpPr>
        <p:spPr>
          <a:xfrm>
            <a:off x="2551553" y="1738223"/>
            <a:ext cx="811420" cy="81142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4E070A-1FBC-EE46-99F4-2AB460E824D1}"/>
              </a:ext>
            </a:extLst>
          </p:cNvPr>
          <p:cNvSpPr/>
          <p:nvPr/>
        </p:nvSpPr>
        <p:spPr>
          <a:xfrm>
            <a:off x="2551553" y="3079584"/>
            <a:ext cx="811420" cy="81142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DEB6A6-5514-B042-9ABD-7B72E152793B}"/>
              </a:ext>
            </a:extLst>
          </p:cNvPr>
          <p:cNvSpPr/>
          <p:nvPr/>
        </p:nvSpPr>
        <p:spPr>
          <a:xfrm>
            <a:off x="5108905" y="1326963"/>
            <a:ext cx="811420" cy="81142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6357F01-2C01-C540-BBDB-8C66499ACE1D}"/>
              </a:ext>
            </a:extLst>
          </p:cNvPr>
          <p:cNvSpPr/>
          <p:nvPr/>
        </p:nvSpPr>
        <p:spPr>
          <a:xfrm>
            <a:off x="6303497" y="1333128"/>
            <a:ext cx="811420" cy="81142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9A70AAE-A824-6849-908B-A10F8878167A}"/>
              </a:ext>
            </a:extLst>
          </p:cNvPr>
          <p:cNvSpPr/>
          <p:nvPr/>
        </p:nvSpPr>
        <p:spPr>
          <a:xfrm>
            <a:off x="5719195" y="2490136"/>
            <a:ext cx="811420" cy="81142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8F37F2E-8BB4-444E-88C4-BFE391B96454}"/>
              </a:ext>
            </a:extLst>
          </p:cNvPr>
          <p:cNvSpPr/>
          <p:nvPr/>
        </p:nvSpPr>
        <p:spPr>
          <a:xfrm>
            <a:off x="5719195" y="3653309"/>
            <a:ext cx="811420" cy="81142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114A5929-35FA-E649-BD8C-C3251B9CF5CE}"/>
              </a:ext>
            </a:extLst>
          </p:cNvPr>
          <p:cNvSpPr/>
          <p:nvPr/>
        </p:nvSpPr>
        <p:spPr>
          <a:xfrm>
            <a:off x="2489075" y="4425280"/>
            <a:ext cx="936376" cy="797389"/>
          </a:xfrm>
          <a:prstGeom prst="triangle">
            <a:avLst/>
          </a:prstGeom>
          <a:ln w="317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F296A399-8797-9F42-9AF2-AC5830253772}"/>
              </a:ext>
            </a:extLst>
          </p:cNvPr>
          <p:cNvSpPr/>
          <p:nvPr/>
        </p:nvSpPr>
        <p:spPr>
          <a:xfrm>
            <a:off x="5656717" y="4816482"/>
            <a:ext cx="936376" cy="797389"/>
          </a:xfrm>
          <a:prstGeom prst="triangle">
            <a:avLst/>
          </a:prstGeom>
          <a:ln w="317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493BF306-1504-B04D-8B6A-0D9BE20D5DC6}"/>
              </a:ext>
            </a:extLst>
          </p:cNvPr>
          <p:cNvSpPr/>
          <p:nvPr/>
        </p:nvSpPr>
        <p:spPr>
          <a:xfrm>
            <a:off x="5656717" y="5965624"/>
            <a:ext cx="936376" cy="797389"/>
          </a:xfrm>
          <a:prstGeom prst="triangle">
            <a:avLst/>
          </a:prstGeom>
          <a:ln w="317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7408F39-A1CA-6E42-8FCF-F4F8DC8CE60C}"/>
              </a:ext>
            </a:extLst>
          </p:cNvPr>
          <p:cNvSpPr txBox="1"/>
          <p:nvPr/>
        </p:nvSpPr>
        <p:spPr>
          <a:xfrm>
            <a:off x="2551553" y="82054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Buyer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EAC7EB-B7BA-6C48-B345-3E8DDDC93AF4}"/>
              </a:ext>
            </a:extLst>
          </p:cNvPr>
          <p:cNvSpPr txBox="1"/>
          <p:nvPr/>
        </p:nvSpPr>
        <p:spPr>
          <a:xfrm>
            <a:off x="5784858" y="82128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Sellers</a:t>
            </a:r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F2B95626-A29E-3E41-9CE5-11E9058F6D0E}"/>
              </a:ext>
            </a:extLst>
          </p:cNvPr>
          <p:cNvSpPr/>
          <p:nvPr/>
        </p:nvSpPr>
        <p:spPr>
          <a:xfrm>
            <a:off x="2335184" y="1625374"/>
            <a:ext cx="1240972" cy="23177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78C65131-69A1-9D44-B9C2-1341B2AABD4A}"/>
              </a:ext>
            </a:extLst>
          </p:cNvPr>
          <p:cNvSpPr/>
          <p:nvPr/>
        </p:nvSpPr>
        <p:spPr>
          <a:xfrm>
            <a:off x="2335184" y="4323130"/>
            <a:ext cx="1240971" cy="113183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A30BF13-D2CD-B54F-9658-54304A94CE50}"/>
              </a:ext>
            </a:extLst>
          </p:cNvPr>
          <p:cNvSpPr txBox="1"/>
          <p:nvPr/>
        </p:nvSpPr>
        <p:spPr>
          <a:xfrm>
            <a:off x="1727199" y="27102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$9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6C9D067-7472-8145-A601-5514A8F53192}"/>
              </a:ext>
            </a:extLst>
          </p:cNvPr>
          <p:cNvSpPr txBox="1"/>
          <p:nvPr/>
        </p:nvSpPr>
        <p:spPr>
          <a:xfrm>
            <a:off x="1727199" y="46393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$3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EB5AB15-98C3-E64A-9CC1-8B81A14E93CE}"/>
              </a:ext>
            </a:extLst>
          </p:cNvPr>
          <p:cNvSpPr txBox="1"/>
          <p:nvPr/>
        </p:nvSpPr>
        <p:spPr>
          <a:xfrm>
            <a:off x="7498089" y="15480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$1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469643A-39DD-CD4B-AAEA-E307410871AC}"/>
              </a:ext>
            </a:extLst>
          </p:cNvPr>
          <p:cNvSpPr txBox="1"/>
          <p:nvPr/>
        </p:nvSpPr>
        <p:spPr>
          <a:xfrm>
            <a:off x="7511146" y="27059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$2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796828-6E13-F948-A7E9-40B341BF387E}"/>
              </a:ext>
            </a:extLst>
          </p:cNvPr>
          <p:cNvSpPr txBox="1"/>
          <p:nvPr/>
        </p:nvSpPr>
        <p:spPr>
          <a:xfrm>
            <a:off x="7511146" y="386382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$4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CBCE0F-B3AD-7F45-B74B-8D407B71A007}"/>
              </a:ext>
            </a:extLst>
          </p:cNvPr>
          <p:cNvSpPr txBox="1"/>
          <p:nvPr/>
        </p:nvSpPr>
        <p:spPr>
          <a:xfrm>
            <a:off x="7511146" y="50217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$1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8E6595B-4A5F-9443-8ACA-B7D2135D2CEC}"/>
              </a:ext>
            </a:extLst>
          </p:cNvPr>
          <p:cNvSpPr txBox="1"/>
          <p:nvPr/>
        </p:nvSpPr>
        <p:spPr>
          <a:xfrm>
            <a:off x="7511146" y="61796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$1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A8F7C48-5819-FC43-9422-C3295EF82585}"/>
              </a:ext>
            </a:extLst>
          </p:cNvPr>
          <p:cNvSpPr txBox="1"/>
          <p:nvPr/>
        </p:nvSpPr>
        <p:spPr>
          <a:xfrm>
            <a:off x="4132208" y="1631623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seller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DC7C491-6826-914D-938D-1A3F52953FC8}"/>
              </a:ext>
            </a:extLst>
          </p:cNvPr>
          <p:cNvSpPr txBox="1"/>
          <p:nvPr/>
        </p:nvSpPr>
        <p:spPr>
          <a:xfrm>
            <a:off x="4132208" y="276394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seller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D74B9C-E493-5349-93AA-A96FEB5B9B31}"/>
              </a:ext>
            </a:extLst>
          </p:cNvPr>
          <p:cNvSpPr txBox="1"/>
          <p:nvPr/>
        </p:nvSpPr>
        <p:spPr>
          <a:xfrm>
            <a:off x="4176691" y="390251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seller</a:t>
            </a:r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408F893-C0FF-2B49-9371-D0059C40C9BF}"/>
              </a:ext>
            </a:extLst>
          </p:cNvPr>
          <p:cNvSpPr txBox="1"/>
          <p:nvPr/>
        </p:nvSpPr>
        <p:spPr>
          <a:xfrm>
            <a:off x="4132208" y="506770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seller</a:t>
            </a:r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560430F-05E3-6442-B09E-FF8BE9F31B09}"/>
              </a:ext>
            </a:extLst>
          </p:cNvPr>
          <p:cNvSpPr txBox="1"/>
          <p:nvPr/>
        </p:nvSpPr>
        <p:spPr>
          <a:xfrm>
            <a:off x="4176692" y="620627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seller</a:t>
            </a:r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943CB0B-316E-7448-9BCA-28F45FE60F70}"/>
              </a:ext>
            </a:extLst>
          </p:cNvPr>
          <p:cNvSpPr txBox="1"/>
          <p:nvPr/>
        </p:nvSpPr>
        <p:spPr>
          <a:xfrm>
            <a:off x="629945" y="272335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bundle1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248848D-99DD-FD42-B7BF-1F6BE100F61A}"/>
              </a:ext>
            </a:extLst>
          </p:cNvPr>
          <p:cNvSpPr txBox="1"/>
          <p:nvPr/>
        </p:nvSpPr>
        <p:spPr>
          <a:xfrm>
            <a:off x="629019" y="465240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bundle2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690453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ユーザー定義 1">
      <a:dk1>
        <a:srgbClr val="323232"/>
      </a:dk1>
      <a:lt1>
        <a:srgbClr val="FFFFFF"/>
      </a:lt1>
      <a:dk2>
        <a:srgbClr val="505050"/>
      </a:dk2>
      <a:lt2>
        <a:srgbClr val="E7E6E6"/>
      </a:lt2>
      <a:accent1>
        <a:srgbClr val="007BA9"/>
      </a:accent1>
      <a:accent2>
        <a:srgbClr val="D34BB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源ノ角ゴシック">
      <a:majorFont>
        <a:latin typeface="源ノ角ゴシック JP Medium"/>
        <a:ea typeface="源ノ角ゴシック JP Medium"/>
        <a:cs typeface=""/>
      </a:majorFont>
      <a:minorFont>
        <a:latin typeface="源ノ角ゴシック JP Normal"/>
        <a:ea typeface="源ノ角ゴシック JP Normal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AF9646F6-3675-B64F-9002-400881370D48}" vid="{176E3358-094B-E247-A0DB-1B926EBE19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720</TotalTime>
  <Words>106</Words>
  <Application>Microsoft Macintosh PowerPoint</Application>
  <PresentationFormat>ワイド画面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Source Han Sans JP</vt:lpstr>
      <vt:lpstr>源ノ角ゴシック JP Medium</vt:lpstr>
      <vt:lpstr>源ノ角ゴシック JP Normal</vt:lpstr>
      <vt:lpstr>Arial</vt:lpstr>
      <vt:lpstr>Cambria Math</vt:lpstr>
      <vt:lpstr>Wingdings</vt:lpstr>
      <vt:lpstr>MyTheme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佳明</dc:creator>
  <cp:lastModifiedBy>原田 佳明</cp:lastModifiedBy>
  <cp:revision>11</cp:revision>
  <dcterms:created xsi:type="dcterms:W3CDTF">2019-07-03T01:50:23Z</dcterms:created>
  <dcterms:modified xsi:type="dcterms:W3CDTF">2019-07-11T02:25:08Z</dcterms:modified>
</cp:coreProperties>
</file>