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3" r:id="rId2"/>
    <p:sldId id="264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43"/>
  </p:normalViewPr>
  <p:slideViewPr>
    <p:cSldViewPr snapToGrid="0" snapToObjects="1" showGuides="1">
      <p:cViewPr varScale="1">
        <p:scale>
          <a:sx n="85" d="100"/>
          <a:sy n="85" d="100"/>
        </p:scale>
        <p:origin x="192" y="824"/>
      </p:cViewPr>
      <p:guideLst>
        <p:guide orient="horz" pos="2183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832C7-1618-EE41-8284-0D326C91B4F7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7DEF-6BFE-A84E-8F87-C3C1DB451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17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8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471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5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47350"/>
            <a:ext cx="105156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55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6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524"/>
            <a:ext cx="105156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40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83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556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6096000" y="891001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542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53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663"/>
            <a:ext cx="103632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9235" y="4446523"/>
            <a:ext cx="3622765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14401" y="232058"/>
            <a:ext cx="4148183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98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224509"/>
            <a:ext cx="105156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8753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4" y="6139543"/>
            <a:ext cx="11353800" cy="7212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5472000" y="945214"/>
            <a:ext cx="672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471999" y="1490493"/>
            <a:ext cx="672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20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24346"/>
            <a:ext cx="105156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70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3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50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117772" y="1279472"/>
            <a:ext cx="5236027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7771" y="1828748"/>
            <a:ext cx="5236028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63806"/>
            <a:ext cx="10015653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4531"/>
            <a:ext cx="10015653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7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49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46150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9893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430548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464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3277" y="3409537"/>
            <a:ext cx="10030523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944869"/>
            <a:ext cx="105156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1752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278" y="3409537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17681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838201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38200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838200" y="1285694"/>
            <a:ext cx="105156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11448867" y="6583680"/>
            <a:ext cx="743132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1135380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865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2188564" y="4541961"/>
            <a:ext cx="291782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5419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870265" y="457403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65" y="457403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3226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305174"/>
            <a:ext cx="0" cy="747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3052186"/>
            <a:ext cx="0" cy="20637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A7AB01-4239-1246-A6B8-59F48A33B712}"/>
              </a:ext>
            </a:extLst>
          </p:cNvPr>
          <p:cNvCxnSpPr>
            <a:cxnSpLocks/>
          </p:cNvCxnSpPr>
          <p:nvPr/>
        </p:nvCxnSpPr>
        <p:spPr>
          <a:xfrm>
            <a:off x="2188564" y="5115917"/>
            <a:ext cx="9193929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175D4EC-5751-544D-A482-D6AB0EDD5415}"/>
              </a:ext>
            </a:extLst>
          </p:cNvPr>
          <p:cNvCxnSpPr>
            <a:cxnSpLocks/>
          </p:cNvCxnSpPr>
          <p:nvPr/>
        </p:nvCxnSpPr>
        <p:spPr>
          <a:xfrm>
            <a:off x="3356783" y="2305174"/>
            <a:ext cx="8025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A193B10-849C-D347-A8B3-DEACFA37290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0ABA0DD-107C-A648-B11C-8D2D09956640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/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4036CD2-683C-134D-B235-D9B53B2871CE}"/>
              </a:ext>
            </a:extLst>
          </p:cNvPr>
          <p:cNvCxnSpPr>
            <a:cxnSpLocks/>
          </p:cNvCxnSpPr>
          <p:nvPr/>
        </p:nvCxnSpPr>
        <p:spPr>
          <a:xfrm>
            <a:off x="1558977" y="3928532"/>
            <a:ext cx="35225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CA66569-A101-254C-A1D7-F76DCA3C8C95}"/>
              </a:ext>
            </a:extLst>
          </p:cNvPr>
          <p:cNvCxnSpPr>
            <a:cxnSpLocks/>
          </p:cNvCxnSpPr>
          <p:nvPr/>
        </p:nvCxnSpPr>
        <p:spPr>
          <a:xfrm>
            <a:off x="2188557" y="3925332"/>
            <a:ext cx="0" cy="61662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3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54196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5419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57403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57403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305174"/>
            <a:ext cx="0" cy="747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3052186"/>
            <a:ext cx="0" cy="20637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A7AB01-4239-1246-A6B8-59F48A33B712}"/>
              </a:ext>
            </a:extLst>
          </p:cNvPr>
          <p:cNvCxnSpPr>
            <a:cxnSpLocks/>
          </p:cNvCxnSpPr>
          <p:nvPr/>
        </p:nvCxnSpPr>
        <p:spPr>
          <a:xfrm>
            <a:off x="838200" y="5115917"/>
            <a:ext cx="1054429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175D4EC-5751-544D-A482-D6AB0EDD5415}"/>
              </a:ext>
            </a:extLst>
          </p:cNvPr>
          <p:cNvCxnSpPr>
            <a:cxnSpLocks/>
          </p:cNvCxnSpPr>
          <p:nvPr/>
        </p:nvCxnSpPr>
        <p:spPr>
          <a:xfrm>
            <a:off x="3356783" y="2305174"/>
            <a:ext cx="8025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A193B10-849C-D347-A8B3-DEACFA37290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0ABA0DD-107C-A648-B11C-8D2D09956640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/>
              <p:nvPr/>
            </p:nvSpPr>
            <p:spPr>
              <a:xfrm>
                <a:off x="2701777" y="3871325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777" y="3871325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4036CD2-683C-134D-B235-D9B53B2871CE}"/>
              </a:ext>
            </a:extLst>
          </p:cNvPr>
          <p:cNvCxnSpPr>
            <a:cxnSpLocks/>
          </p:cNvCxnSpPr>
          <p:nvPr/>
        </p:nvCxnSpPr>
        <p:spPr>
          <a:xfrm>
            <a:off x="1558977" y="3928532"/>
            <a:ext cx="35225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CA66569-A101-254C-A1D7-F76DCA3C8C95}"/>
              </a:ext>
            </a:extLst>
          </p:cNvPr>
          <p:cNvCxnSpPr>
            <a:cxnSpLocks/>
          </p:cNvCxnSpPr>
          <p:nvPr/>
        </p:nvCxnSpPr>
        <p:spPr>
          <a:xfrm>
            <a:off x="1558977" y="3925332"/>
            <a:ext cx="0" cy="61662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5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39206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3920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5849464" y="1786005"/>
                <a:ext cx="2788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800" b="0" i="1" dirty="0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dirty="0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ja-JP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kumimoji="1" lang="en-US" altLang="ja-JP" sz="2800" dirty="0"/>
                  <a:t>=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ja-JP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dirty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d>
                  </m:oMath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464" y="1786005"/>
                <a:ext cx="2788264" cy="523220"/>
              </a:xfrm>
              <a:prstGeom prst="rect">
                <a:avLst/>
              </a:prstGeom>
              <a:blipFill>
                <a:blip r:embed="rId3"/>
                <a:stretch>
                  <a:fillRect l="-1364" t="-11905" b="-30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629253" y="5118811"/>
                <a:ext cx="10437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53" y="5118811"/>
                <a:ext cx="1043747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39415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39415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394154"/>
                <a:ext cx="206710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394154"/>
                <a:ext cx="2067104" cy="557910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2600702" y="2305174"/>
            <a:ext cx="0" cy="6420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22193" y="2947256"/>
            <a:ext cx="0" cy="21686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397479" y="2878782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479" y="2878782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2600702" y="2947256"/>
            <a:ext cx="250568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3397479" y="3737863"/>
            <a:ext cx="1724714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3AB18BB-50AD-7F44-BBF1-3486ECFFB155}"/>
              </a:ext>
            </a:extLst>
          </p:cNvPr>
          <p:cNvCxnSpPr>
            <a:cxnSpLocks/>
          </p:cNvCxnSpPr>
          <p:nvPr/>
        </p:nvCxnSpPr>
        <p:spPr>
          <a:xfrm>
            <a:off x="3407381" y="2947256"/>
            <a:ext cx="0" cy="138484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CF5A00E-4947-6445-93A3-AD47D3B61E31}"/>
              </a:ext>
            </a:extLst>
          </p:cNvPr>
          <p:cNvCxnSpPr>
            <a:cxnSpLocks/>
          </p:cNvCxnSpPr>
          <p:nvPr/>
        </p:nvCxnSpPr>
        <p:spPr>
          <a:xfrm>
            <a:off x="2600702" y="2305174"/>
            <a:ext cx="878179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D16B97A-C7A2-BB4C-847D-63BC6B6C5545}"/>
              </a:ext>
            </a:extLst>
          </p:cNvPr>
          <p:cNvCxnSpPr>
            <a:cxnSpLocks/>
          </p:cNvCxnSpPr>
          <p:nvPr/>
        </p:nvCxnSpPr>
        <p:spPr>
          <a:xfrm>
            <a:off x="838200" y="5115917"/>
            <a:ext cx="1054429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0E80F59-3DBB-914A-B157-2FBFD5EBB72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FE4E11-1139-CA43-8CE1-4786B580A3FD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97090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FA32D22-19DB-F941-B720-B9404026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41" y="1365463"/>
            <a:ext cx="5917426" cy="22006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419F353-3E83-A044-88F3-9E2ECC3F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41" y="3925083"/>
            <a:ext cx="5924160" cy="2203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F79B48-77C9-9A49-B906-45A72F9A5575}"/>
              </a:ext>
            </a:extLst>
          </p:cNvPr>
          <p:cNvSpPr txBox="1"/>
          <p:nvPr/>
        </p:nvSpPr>
        <p:spPr>
          <a:xfrm>
            <a:off x="2631688" y="99613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AD6E03-6246-C14C-86D4-CBDA59F88C7D}"/>
              </a:ext>
            </a:extLst>
          </p:cNvPr>
          <p:cNvSpPr txBox="1"/>
          <p:nvPr/>
        </p:nvSpPr>
        <p:spPr>
          <a:xfrm>
            <a:off x="2611743" y="374041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16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27DBEB7-DFDA-B64F-BC2F-461A5BA450F0}"/>
              </a:ext>
            </a:extLst>
          </p:cNvPr>
          <p:cNvCxnSpPr>
            <a:cxnSpLocks/>
          </p:cNvCxnSpPr>
          <p:nvPr/>
        </p:nvCxnSpPr>
        <p:spPr>
          <a:xfrm>
            <a:off x="11382499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AD37A-F4C0-984D-9E25-23A3F08DF97A}"/>
              </a:ext>
            </a:extLst>
          </p:cNvPr>
          <p:cNvSpPr/>
          <p:nvPr/>
        </p:nvSpPr>
        <p:spPr>
          <a:xfrm>
            <a:off x="5416942" y="1805046"/>
            <a:ext cx="5965557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172220-1232-5B41-AC89-FECDAD84BE99}"/>
              </a:ext>
            </a:extLst>
          </p:cNvPr>
          <p:cNvSpPr/>
          <p:nvPr/>
        </p:nvSpPr>
        <p:spPr>
          <a:xfrm>
            <a:off x="4291106" y="4542313"/>
            <a:ext cx="7091387" cy="6650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1875945"/>
                <a:ext cx="2852832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sSub>
                            <m:sSubPr>
                              <m:ctrlP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1875945"/>
                <a:ext cx="2852832" cy="578685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7198065" y="4599102"/>
                <a:ext cx="127746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065" y="4599102"/>
                <a:ext cx="1277466" cy="578685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 flipH="1">
            <a:off x="847167" y="1698171"/>
            <a:ext cx="14023" cy="38204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2386822" y="3009862"/>
                <a:ext cx="1890261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𝑟𝑒𝑤𝑎𝑒𝑑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822" y="3009862"/>
                <a:ext cx="1890261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ja-JP" sz="28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824177" y="4863689"/>
            <a:ext cx="345290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69A574C-31E0-8D4B-AC1D-40913E57E577}"/>
              </a:ext>
            </a:extLst>
          </p:cNvPr>
          <p:cNvCxnSpPr>
            <a:cxnSpLocks/>
          </p:cNvCxnSpPr>
          <p:nvPr/>
        </p:nvCxnSpPr>
        <p:spPr>
          <a:xfrm>
            <a:off x="838200" y="3046238"/>
            <a:ext cx="4585051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E4C04F-DA56-8440-8D3D-690E762D5A3E}"/>
              </a:ext>
            </a:extLst>
          </p:cNvPr>
          <p:cNvCxnSpPr>
            <a:cxnSpLocks/>
          </p:cNvCxnSpPr>
          <p:nvPr/>
        </p:nvCxnSpPr>
        <p:spPr>
          <a:xfrm>
            <a:off x="5418735" y="2470064"/>
            <a:ext cx="0" cy="105690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3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469FB-43AD-F845-9AE5-45F5C290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BA50CF9-FED0-A64B-B17C-808F1A71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968682"/>
            <a:ext cx="8427379" cy="54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545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pica Neue"/>
        <a:ea typeface="Spica Neue"/>
        <a:cs typeface=""/>
      </a:majorFont>
      <a:minorFont>
        <a:latin typeface="Spica Neue"/>
        <a:ea typeface="Spica Neue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13462</TotalTime>
  <Words>50</Words>
  <Application>Microsoft Macintosh PowerPoint</Application>
  <PresentationFormat>ワイド画面</PresentationFormat>
  <Paragraphs>31</Paragraphs>
  <Slides>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Arial</vt:lpstr>
      <vt:lpstr>Cambria Math</vt:lpstr>
      <vt:lpstr>Spica Neue</vt:lpstr>
      <vt:lpstr>Wingdings</vt:lpstr>
      <vt:lpstr>MyTheme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20</cp:revision>
  <dcterms:created xsi:type="dcterms:W3CDTF">2020-01-17T05:36:23Z</dcterms:created>
  <dcterms:modified xsi:type="dcterms:W3CDTF">2020-01-28T02:31:58Z</dcterms:modified>
</cp:coreProperties>
</file>