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3"/>
    <p:restoredTop sz="94674"/>
  </p:normalViewPr>
  <p:slideViewPr>
    <p:cSldViewPr snapToGrid="0" snapToObjects="1" showGuides="1">
      <p:cViewPr varScale="1">
        <p:scale>
          <a:sx n="107" d="100"/>
          <a:sy n="107" d="100"/>
        </p:scale>
        <p:origin x="168" y="432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832C7-1618-EE41-8284-0D326C91B4F7}" type="datetimeFigureOut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17DEF-6BFE-A84E-8F87-C3C1DB451A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17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7DEF-6BFE-A84E-8F87-C3C1DB451AB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039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7DEF-6BFE-A84E-8F87-C3C1DB451AB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152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7DEF-6BFE-A84E-8F87-C3C1DB451AB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2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6FE1875-9518-4044-A163-B7E869F4C0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47350"/>
            <a:ext cx="10515600" cy="4241256"/>
          </a:xfrm>
        </p:spPr>
        <p:txBody>
          <a:bodyPr/>
          <a:lstStyle>
            <a:lvl1pPr marL="171450" indent="-171450">
              <a:buFont typeface="Wingdings" panose="05000000000000000000" pitchFamily="2" charset="2"/>
              <a:buChar char="n"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E21BA2F7-731E-C14F-9545-47371491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155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64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8524"/>
            <a:ext cx="10515600" cy="44378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プレースホルダー 14">
            <a:extLst>
              <a:ext uri="{FF2B5EF4-FFF2-40B4-BE49-F238E27FC236}">
                <a16:creationId xmlns:a16="http://schemas.microsoft.com/office/drawing/2014/main" id="{EF430570-51D6-3D48-8BD6-80F5BB1E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9407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タイトル プレースホルダー 14">
            <a:extLst>
              <a:ext uri="{FF2B5EF4-FFF2-40B4-BE49-F238E27FC236}">
                <a16:creationId xmlns:a16="http://schemas.microsoft.com/office/drawing/2014/main" id="{1E0A43E9-725F-3941-BC0A-A0541A7D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083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5568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縦分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6096000" y="891001"/>
            <a:ext cx="0" cy="5969813"/>
          </a:xfrm>
          <a:prstGeom prst="line">
            <a:avLst/>
          </a:prstGeom>
          <a:ln w="2222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タイトル プレースホルダー 14">
            <a:extLst>
              <a:ext uri="{FF2B5EF4-FFF2-40B4-BE49-F238E27FC236}">
                <a16:creationId xmlns:a16="http://schemas.microsoft.com/office/drawing/2014/main" id="{3B1E294E-E64D-2944-8FDB-EBF02E40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5425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53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84663"/>
            <a:ext cx="10363200" cy="21253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69235" y="4446523"/>
            <a:ext cx="3622765" cy="12912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914401" y="232058"/>
            <a:ext cx="4148183" cy="547688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987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テキスト(真ん中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3224509"/>
            <a:ext cx="10515600" cy="4089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5E82F4FE-6BDC-134E-864F-6987C4CA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0530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テキスト(真ん中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プレースホルダー 14">
            <a:extLst>
              <a:ext uri="{FF2B5EF4-FFF2-40B4-BE49-F238E27FC236}">
                <a16:creationId xmlns:a16="http://schemas.microsoft.com/office/drawing/2014/main" id="{0CC5F3ED-2701-D443-B9F1-01E93CEDC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8753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図見出し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>
          <a:xfrm>
            <a:off x="4" y="6139543"/>
            <a:ext cx="11353800" cy="72127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5472000" y="945214"/>
            <a:ext cx="6720000" cy="5334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471999" y="1490493"/>
            <a:ext cx="6720000" cy="396685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1" name="タイトル プレースホルダー 14">
            <a:extLst>
              <a:ext uri="{FF2B5EF4-FFF2-40B4-BE49-F238E27FC236}">
                <a16:creationId xmlns:a16="http://schemas.microsoft.com/office/drawing/2014/main" id="{37F5DA42-51BB-EB4B-AF89-FC033829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720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と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6FE1875-9518-4044-A163-B7E869F4C0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724346"/>
            <a:ext cx="10515600" cy="2864260"/>
          </a:xfrm>
        </p:spPr>
        <p:txBody>
          <a:bodyPr/>
          <a:lstStyle>
            <a:lvl1pPr marL="171450" indent="-171450">
              <a:buFont typeface="Wingdings" panose="05000000000000000000" pitchFamily="2" charset="2"/>
              <a:buChar char="n"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E21BA2F7-731E-C14F-9545-47371491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70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箇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319227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68503"/>
            <a:ext cx="10515600" cy="307816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13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文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319227"/>
            <a:ext cx="10515600" cy="54927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dist"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68503"/>
            <a:ext cx="10515600" cy="3078163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/>
              <a:t>文章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50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_見出し-箇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117772" y="1279472"/>
            <a:ext cx="5236027" cy="54927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7771" y="1828748"/>
            <a:ext cx="5236028" cy="377195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49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763806"/>
            <a:ext cx="10015653" cy="307816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214531"/>
            <a:ext cx="10015653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17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つの見出し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04949"/>
            <a:ext cx="10515600" cy="16002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246150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989349"/>
            <a:ext cx="10515600" cy="16002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3430548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タイトル 7">
            <a:extLst>
              <a:ext uri="{FF2B5EF4-FFF2-40B4-BE49-F238E27FC236}">
                <a16:creationId xmlns:a16="http://schemas.microsoft.com/office/drawing/2014/main" id="{E7C01043-9720-7A40-A4CC-3392E2B3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1464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き-テキスト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323278" y="1270004"/>
            <a:ext cx="10030521" cy="13947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323277" y="3409537"/>
            <a:ext cx="10030523" cy="1975265"/>
          </a:xfrm>
          <a:prstGeom prst="rect">
            <a:avLst/>
          </a:prstGeom>
        </p:spPr>
        <p:txBody>
          <a:bodyPr anchor="t"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2944869"/>
            <a:ext cx="10515600" cy="467042"/>
          </a:xfrm>
          <a:prstGeom prst="rect">
            <a:avLst/>
          </a:prstGeom>
        </p:spPr>
        <p:txBody>
          <a:bodyPr vert="horz" numCol="1" anchor="b"/>
          <a:lstStyle>
            <a:lvl1pPr marL="0" indent="0" algn="l" rtl="0">
              <a:lnSpc>
                <a:spcPct val="100000"/>
              </a:lnSpc>
              <a:buNone/>
              <a:defRPr sz="2400"/>
            </a:lvl1pPr>
          </a:lstStyle>
          <a:p>
            <a:pPr lvl="0"/>
            <a:r>
              <a:rPr kumimoji="1" lang="ja-JP" altLang="en-US" dirty="0"/>
              <a:t>テキスト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7">
            <a:extLst>
              <a:ext uri="{FF2B5EF4-FFF2-40B4-BE49-F238E27FC236}">
                <a16:creationId xmlns:a16="http://schemas.microsoft.com/office/drawing/2014/main" id="{9B7B2FF4-5C50-3147-9465-CDD8FF74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1752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323278" y="1270004"/>
            <a:ext cx="10030521" cy="213953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7">
            <a:extLst>
              <a:ext uri="{FF2B5EF4-FFF2-40B4-BE49-F238E27FC236}">
                <a16:creationId xmlns:a16="http://schemas.microsoft.com/office/drawing/2014/main" id="{9B7B2FF4-5C50-3147-9465-CDD8FF74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1F794080-DC6F-AB40-9601-E854524975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23278" y="3409537"/>
            <a:ext cx="10030521" cy="213953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</p:spTree>
    <p:extLst>
      <p:ext uri="{BB962C8B-B14F-4D97-AF65-F5344CB8AC3E}">
        <p14:creationId xmlns:p14="http://schemas.microsoft.com/office/powerpoint/2010/main" val="176812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/>
          <p:cNvCxnSpPr/>
          <p:nvPr/>
        </p:nvCxnSpPr>
        <p:spPr>
          <a:xfrm>
            <a:off x="838201" y="796414"/>
            <a:ext cx="11042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838200" y="796414"/>
            <a:ext cx="11042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9"/>
          <p:cNvSpPr>
            <a:spLocks noGrp="1"/>
          </p:cNvSpPr>
          <p:nvPr>
            <p:ph type="body" idx="1"/>
          </p:nvPr>
        </p:nvSpPr>
        <p:spPr>
          <a:xfrm>
            <a:off x="838200" y="1285694"/>
            <a:ext cx="10515600" cy="339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4"/>
          </p:nvPr>
        </p:nvSpPr>
        <p:spPr>
          <a:xfrm>
            <a:off x="11448867" y="6583680"/>
            <a:ext cx="743132" cy="277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</a:defRPr>
            </a:lvl1pPr>
          </a:lstStyle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3"/>
          </p:nvPr>
        </p:nvSpPr>
        <p:spPr>
          <a:xfrm>
            <a:off x="0" y="6139543"/>
            <a:ext cx="11353800" cy="721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タイトル プレースホルダー 14">
            <a:extLst>
              <a:ext uri="{FF2B5EF4-FFF2-40B4-BE49-F238E27FC236}">
                <a16:creationId xmlns:a16="http://schemas.microsoft.com/office/drawing/2014/main" id="{C37C2DC8-7751-4949-B178-AE19D4EA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8651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0585DC-9FC4-634E-BC99-76C48BBAAE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8506D3-A221-B044-BD7D-B7C3544A1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34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9C4F2-BA94-084F-9A52-A057055D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9F07610-8B5C-D14A-9F11-16556EE785AC}"/>
              </a:ext>
            </a:extLst>
          </p:cNvPr>
          <p:cNvCxnSpPr>
            <a:cxnSpLocks/>
          </p:cNvCxnSpPr>
          <p:nvPr/>
        </p:nvCxnSpPr>
        <p:spPr>
          <a:xfrm>
            <a:off x="838200" y="1558632"/>
            <a:ext cx="0" cy="39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27DBEB7-DFDA-B64F-BC2F-461A5BA450F0}"/>
              </a:ext>
            </a:extLst>
          </p:cNvPr>
          <p:cNvCxnSpPr>
            <a:cxnSpLocks/>
          </p:cNvCxnSpPr>
          <p:nvPr/>
        </p:nvCxnSpPr>
        <p:spPr>
          <a:xfrm>
            <a:off x="11382499" y="1558632"/>
            <a:ext cx="0" cy="39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4AD37A-F4C0-984D-9E25-23A3F08DF97A}"/>
              </a:ext>
            </a:extLst>
          </p:cNvPr>
          <p:cNvSpPr/>
          <p:nvPr/>
        </p:nvSpPr>
        <p:spPr>
          <a:xfrm>
            <a:off x="3384470" y="1805046"/>
            <a:ext cx="7998029" cy="6650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3172220-1232-5B41-AC89-FECDAD84BE99}"/>
              </a:ext>
            </a:extLst>
          </p:cNvPr>
          <p:cNvSpPr/>
          <p:nvPr/>
        </p:nvSpPr>
        <p:spPr>
          <a:xfrm>
            <a:off x="838200" y="4874821"/>
            <a:ext cx="10544293" cy="66501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E2863EC-C204-C84D-99FF-C34EE3CABFD7}"/>
              </a:ext>
            </a:extLst>
          </p:cNvPr>
          <p:cNvCxnSpPr>
            <a:cxnSpLocks/>
          </p:cNvCxnSpPr>
          <p:nvPr/>
        </p:nvCxnSpPr>
        <p:spPr>
          <a:xfrm>
            <a:off x="838200" y="4272141"/>
            <a:ext cx="426819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24ADA8B-457C-B148-8EFE-8DF54201561D}"/>
              </a:ext>
            </a:extLst>
          </p:cNvPr>
          <p:cNvCxnSpPr>
            <a:cxnSpLocks/>
          </p:cNvCxnSpPr>
          <p:nvPr/>
        </p:nvCxnSpPr>
        <p:spPr>
          <a:xfrm>
            <a:off x="5106390" y="4272141"/>
            <a:ext cx="627610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/>
              <p:nvPr/>
            </p:nvSpPr>
            <p:spPr>
              <a:xfrm>
                <a:off x="6509030" y="1875945"/>
                <a:ext cx="1735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altLang="ja-JP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030" y="1875945"/>
                <a:ext cx="1735411" cy="523220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/>
              <p:nvPr/>
            </p:nvSpPr>
            <p:spPr>
              <a:xfrm>
                <a:off x="5629253" y="4953921"/>
                <a:ext cx="9621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253" y="4953921"/>
                <a:ext cx="962186" cy="523220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/>
              <p:nvPr/>
            </p:nvSpPr>
            <p:spPr>
              <a:xfrm>
                <a:off x="2390584" y="4364174"/>
                <a:ext cx="780791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584" y="4364174"/>
                <a:ext cx="780791" cy="557910"/>
              </a:xfrm>
              <a:prstGeom prst="rect">
                <a:avLst/>
              </a:prstGeom>
              <a:blipFill>
                <a:blip r:embed="rId5"/>
                <a:stretch>
                  <a:fillRect l="-1587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/>
              <p:nvPr/>
            </p:nvSpPr>
            <p:spPr>
              <a:xfrm>
                <a:off x="7860794" y="4364174"/>
                <a:ext cx="1985544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ja-JP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/>
                            <m:t> 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794" y="4364174"/>
                <a:ext cx="1985544" cy="557910"/>
              </a:xfrm>
              <a:prstGeom prst="rect">
                <a:avLst/>
              </a:prstGeom>
              <a:blipFill>
                <a:blip r:embed="rId6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19CAC9F-DA84-D24E-B88D-897E16099C16}"/>
              </a:ext>
            </a:extLst>
          </p:cNvPr>
          <p:cNvCxnSpPr>
            <a:cxnSpLocks/>
          </p:cNvCxnSpPr>
          <p:nvPr/>
        </p:nvCxnSpPr>
        <p:spPr>
          <a:xfrm>
            <a:off x="3384470" y="2470064"/>
            <a:ext cx="0" cy="58212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03B9062-1255-A942-B2D6-E85379B883D3}"/>
              </a:ext>
            </a:extLst>
          </p:cNvPr>
          <p:cNvCxnSpPr>
            <a:cxnSpLocks/>
          </p:cNvCxnSpPr>
          <p:nvPr/>
        </p:nvCxnSpPr>
        <p:spPr>
          <a:xfrm>
            <a:off x="5106390" y="2470064"/>
            <a:ext cx="0" cy="306977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/>
              <p:nvPr/>
            </p:nvSpPr>
            <p:spPr>
              <a:xfrm>
                <a:off x="3766143" y="3052186"/>
                <a:ext cx="994439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𝑝𝑎𝑦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143" y="3052186"/>
                <a:ext cx="994439" cy="557910"/>
              </a:xfrm>
              <a:prstGeom prst="rect">
                <a:avLst/>
              </a:prstGeom>
              <a:blipFill>
                <a:blip r:embed="rId7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60561FE-CECC-9845-BFDC-B2F939673B70}"/>
              </a:ext>
            </a:extLst>
          </p:cNvPr>
          <p:cNvCxnSpPr>
            <a:cxnSpLocks/>
          </p:cNvCxnSpPr>
          <p:nvPr/>
        </p:nvCxnSpPr>
        <p:spPr>
          <a:xfrm>
            <a:off x="3384470" y="3052186"/>
            <a:ext cx="172192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23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9C4F2-BA94-084F-9A52-A057055D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9F07610-8B5C-D14A-9F11-16556EE785AC}"/>
              </a:ext>
            </a:extLst>
          </p:cNvPr>
          <p:cNvCxnSpPr>
            <a:cxnSpLocks/>
          </p:cNvCxnSpPr>
          <p:nvPr/>
        </p:nvCxnSpPr>
        <p:spPr>
          <a:xfrm>
            <a:off x="838200" y="1558632"/>
            <a:ext cx="0" cy="39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27DBEB7-DFDA-B64F-BC2F-461A5BA450F0}"/>
              </a:ext>
            </a:extLst>
          </p:cNvPr>
          <p:cNvCxnSpPr>
            <a:cxnSpLocks/>
          </p:cNvCxnSpPr>
          <p:nvPr/>
        </p:nvCxnSpPr>
        <p:spPr>
          <a:xfrm>
            <a:off x="11382499" y="1558632"/>
            <a:ext cx="0" cy="39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4AD37A-F4C0-984D-9E25-23A3F08DF97A}"/>
              </a:ext>
            </a:extLst>
          </p:cNvPr>
          <p:cNvSpPr/>
          <p:nvPr/>
        </p:nvSpPr>
        <p:spPr>
          <a:xfrm>
            <a:off x="2600702" y="1805046"/>
            <a:ext cx="8781798" cy="6650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3172220-1232-5B41-AC89-FECDAD84BE99}"/>
              </a:ext>
            </a:extLst>
          </p:cNvPr>
          <p:cNvSpPr/>
          <p:nvPr/>
        </p:nvSpPr>
        <p:spPr>
          <a:xfrm>
            <a:off x="838200" y="4874821"/>
            <a:ext cx="10544293" cy="66501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E2863EC-C204-C84D-99FF-C34EE3CABFD7}"/>
              </a:ext>
            </a:extLst>
          </p:cNvPr>
          <p:cNvCxnSpPr>
            <a:cxnSpLocks/>
          </p:cNvCxnSpPr>
          <p:nvPr/>
        </p:nvCxnSpPr>
        <p:spPr>
          <a:xfrm>
            <a:off x="838200" y="4272141"/>
            <a:ext cx="426819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24ADA8B-457C-B148-8EFE-8DF54201561D}"/>
              </a:ext>
            </a:extLst>
          </p:cNvPr>
          <p:cNvCxnSpPr>
            <a:cxnSpLocks/>
          </p:cNvCxnSpPr>
          <p:nvPr/>
        </p:nvCxnSpPr>
        <p:spPr>
          <a:xfrm>
            <a:off x="5106390" y="4272141"/>
            <a:ext cx="627610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/>
              <p:nvPr/>
            </p:nvSpPr>
            <p:spPr>
              <a:xfrm>
                <a:off x="6509030" y="1875945"/>
                <a:ext cx="1816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altLang="ja-JP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030" y="1875945"/>
                <a:ext cx="1816971" cy="523220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/>
              <p:nvPr/>
            </p:nvSpPr>
            <p:spPr>
              <a:xfrm>
                <a:off x="5629253" y="4953921"/>
                <a:ext cx="10437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253" y="4953921"/>
                <a:ext cx="1043747" cy="523220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/>
              <p:nvPr/>
            </p:nvSpPr>
            <p:spPr>
              <a:xfrm>
                <a:off x="2390584" y="4364174"/>
                <a:ext cx="780791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584" y="4364174"/>
                <a:ext cx="780791" cy="557910"/>
              </a:xfrm>
              <a:prstGeom prst="rect">
                <a:avLst/>
              </a:prstGeom>
              <a:blipFill>
                <a:blip r:embed="rId5"/>
                <a:stretch>
                  <a:fillRect l="-1587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/>
              <p:nvPr/>
            </p:nvSpPr>
            <p:spPr>
              <a:xfrm>
                <a:off x="7860794" y="4364174"/>
                <a:ext cx="1985544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ja-JP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/>
                            <m:t> 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794" y="4364174"/>
                <a:ext cx="1985544" cy="557910"/>
              </a:xfrm>
              <a:prstGeom prst="rect">
                <a:avLst/>
              </a:prstGeom>
              <a:blipFill>
                <a:blip r:embed="rId6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19CAC9F-DA84-D24E-B88D-897E16099C16}"/>
              </a:ext>
            </a:extLst>
          </p:cNvPr>
          <p:cNvCxnSpPr>
            <a:cxnSpLocks/>
          </p:cNvCxnSpPr>
          <p:nvPr/>
        </p:nvCxnSpPr>
        <p:spPr>
          <a:xfrm>
            <a:off x="2600702" y="2470064"/>
            <a:ext cx="0" cy="58212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03B9062-1255-A942-B2D6-E85379B883D3}"/>
              </a:ext>
            </a:extLst>
          </p:cNvPr>
          <p:cNvCxnSpPr>
            <a:cxnSpLocks/>
          </p:cNvCxnSpPr>
          <p:nvPr/>
        </p:nvCxnSpPr>
        <p:spPr>
          <a:xfrm>
            <a:off x="5106390" y="2470064"/>
            <a:ext cx="0" cy="306977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/>
              <p:nvPr/>
            </p:nvSpPr>
            <p:spPr>
              <a:xfrm>
                <a:off x="3397479" y="2983712"/>
                <a:ext cx="994439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𝑝𝑎𝑦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479" y="2983712"/>
                <a:ext cx="994439" cy="557910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60561FE-CECC-9845-BFDC-B2F939673B70}"/>
              </a:ext>
            </a:extLst>
          </p:cNvPr>
          <p:cNvCxnSpPr>
            <a:cxnSpLocks/>
          </p:cNvCxnSpPr>
          <p:nvPr/>
        </p:nvCxnSpPr>
        <p:spPr>
          <a:xfrm>
            <a:off x="2600702" y="3052186"/>
            <a:ext cx="2505688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CE5535E-5DB9-5347-92A0-B1D3A21E3CD2}"/>
                  </a:ext>
                </a:extLst>
              </p:cNvPr>
              <p:cNvSpPr txBox="1"/>
              <p:nvPr/>
            </p:nvSpPr>
            <p:spPr>
              <a:xfrm>
                <a:off x="4038195" y="3689378"/>
                <a:ext cx="757643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CE5535E-5DB9-5347-92A0-B1D3A21E3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195" y="3689378"/>
                <a:ext cx="757643" cy="557910"/>
              </a:xfrm>
              <a:prstGeom prst="rect">
                <a:avLst/>
              </a:prstGeom>
              <a:blipFill>
                <a:blip r:embed="rId8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3A4CB0B-CD0E-244A-868F-DB8CE85403C7}"/>
              </a:ext>
            </a:extLst>
          </p:cNvPr>
          <p:cNvCxnSpPr>
            <a:cxnSpLocks/>
          </p:cNvCxnSpPr>
          <p:nvPr/>
        </p:nvCxnSpPr>
        <p:spPr>
          <a:xfrm>
            <a:off x="3397479" y="3737863"/>
            <a:ext cx="1724714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A3AB18BB-50AD-7F44-BBF1-3486ECFFB155}"/>
              </a:ext>
            </a:extLst>
          </p:cNvPr>
          <p:cNvCxnSpPr>
            <a:cxnSpLocks/>
          </p:cNvCxnSpPr>
          <p:nvPr/>
        </p:nvCxnSpPr>
        <p:spPr>
          <a:xfrm>
            <a:off x="3407381" y="3052186"/>
            <a:ext cx="0" cy="12199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90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9C4F2-BA94-084F-9A52-A057055D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27DBEB7-DFDA-B64F-BC2F-461A5BA450F0}"/>
              </a:ext>
            </a:extLst>
          </p:cNvPr>
          <p:cNvCxnSpPr>
            <a:cxnSpLocks/>
          </p:cNvCxnSpPr>
          <p:nvPr/>
        </p:nvCxnSpPr>
        <p:spPr>
          <a:xfrm>
            <a:off x="11382499" y="1558632"/>
            <a:ext cx="0" cy="39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4AD37A-F4C0-984D-9E25-23A3F08DF97A}"/>
              </a:ext>
            </a:extLst>
          </p:cNvPr>
          <p:cNvSpPr/>
          <p:nvPr/>
        </p:nvSpPr>
        <p:spPr>
          <a:xfrm>
            <a:off x="5416942" y="1805046"/>
            <a:ext cx="5965557" cy="6650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3172220-1232-5B41-AC89-FECDAD84BE99}"/>
              </a:ext>
            </a:extLst>
          </p:cNvPr>
          <p:cNvSpPr/>
          <p:nvPr/>
        </p:nvSpPr>
        <p:spPr>
          <a:xfrm>
            <a:off x="4291106" y="4874821"/>
            <a:ext cx="7091387" cy="66501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/>
              <p:nvPr/>
            </p:nvSpPr>
            <p:spPr>
              <a:xfrm>
                <a:off x="6509030" y="1875945"/>
                <a:ext cx="2852832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sSub>
                            <m:sSubPr>
                              <m:ctrlP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030" y="1875945"/>
                <a:ext cx="2852832" cy="578685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/>
              <p:nvPr/>
            </p:nvSpPr>
            <p:spPr>
              <a:xfrm>
                <a:off x="7877847" y="4922084"/>
                <a:ext cx="1277466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847" y="4922084"/>
                <a:ext cx="1277466" cy="578685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/>
              <p:nvPr/>
            </p:nvSpPr>
            <p:spPr>
              <a:xfrm>
                <a:off x="7647039" y="5892121"/>
                <a:ext cx="1985544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ja-JP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/>
                            <m:t> 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039" y="5892121"/>
                <a:ext cx="1985544" cy="557910"/>
              </a:xfrm>
              <a:prstGeom prst="rect">
                <a:avLst/>
              </a:prstGeom>
              <a:blipFill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03B9062-1255-A942-B2D6-E85379B883D3}"/>
              </a:ext>
            </a:extLst>
          </p:cNvPr>
          <p:cNvCxnSpPr>
            <a:cxnSpLocks/>
          </p:cNvCxnSpPr>
          <p:nvPr/>
        </p:nvCxnSpPr>
        <p:spPr>
          <a:xfrm flipH="1">
            <a:off x="847167" y="1698171"/>
            <a:ext cx="14023" cy="382046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/>
              <p:nvPr/>
            </p:nvSpPr>
            <p:spPr>
              <a:xfrm>
                <a:off x="2386822" y="2087555"/>
                <a:ext cx="1890261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𝑟𝑒𝑤𝑎𝑒𝑑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822" y="2087555"/>
                <a:ext cx="1890261" cy="5421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CE5535E-5DB9-5347-92A0-B1D3A21E3CD2}"/>
                  </a:ext>
                </a:extLst>
              </p:cNvPr>
              <p:cNvSpPr txBox="1"/>
              <p:nvPr/>
            </p:nvSpPr>
            <p:spPr>
              <a:xfrm>
                <a:off x="2013946" y="5268771"/>
                <a:ext cx="1512465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ja-JP" sz="28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CE5535E-5DB9-5347-92A0-B1D3A21E3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946" y="5268771"/>
                <a:ext cx="1512465" cy="5421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3A4CB0B-CD0E-244A-868F-DB8CE85403C7}"/>
              </a:ext>
            </a:extLst>
          </p:cNvPr>
          <p:cNvCxnSpPr>
            <a:cxnSpLocks/>
          </p:cNvCxnSpPr>
          <p:nvPr/>
        </p:nvCxnSpPr>
        <p:spPr>
          <a:xfrm>
            <a:off x="824177" y="5196197"/>
            <a:ext cx="345290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69A574C-31E0-8D4B-AC1D-40913E57E577}"/>
              </a:ext>
            </a:extLst>
          </p:cNvPr>
          <p:cNvCxnSpPr>
            <a:cxnSpLocks/>
          </p:cNvCxnSpPr>
          <p:nvPr/>
        </p:nvCxnSpPr>
        <p:spPr>
          <a:xfrm>
            <a:off x="838200" y="2123931"/>
            <a:ext cx="4585051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431285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ユーザー定義 1">
      <a:dk1>
        <a:srgbClr val="323232"/>
      </a:dk1>
      <a:lt1>
        <a:srgbClr val="FFFFFF"/>
      </a:lt1>
      <a:dk2>
        <a:srgbClr val="505050"/>
      </a:dk2>
      <a:lt2>
        <a:srgbClr val="E7E6E6"/>
      </a:lt2>
      <a:accent1>
        <a:srgbClr val="007BA9"/>
      </a:accent1>
      <a:accent2>
        <a:srgbClr val="D34BB6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pica Neue"/>
        <a:ea typeface="Spica Neue"/>
        <a:cs typeface=""/>
      </a:majorFont>
      <a:minorFont>
        <a:latin typeface="Spica Neue"/>
        <a:ea typeface="Spica Neue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AF9646F6-3675-B64F-9002-400881370D48}" vid="{176E3358-094B-E247-A0DB-1B926EBE192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35</TotalTime>
  <Words>29</Words>
  <Application>Microsoft Macintosh PowerPoint</Application>
  <PresentationFormat>ワイド画面</PresentationFormat>
  <Paragraphs>19</Paragraphs>
  <Slides>4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Spica Neue</vt:lpstr>
      <vt:lpstr>游ゴシック</vt:lpstr>
      <vt:lpstr>Arial</vt:lpstr>
      <vt:lpstr>Cambria Math</vt:lpstr>
      <vt:lpstr>Wingdings</vt:lpstr>
      <vt:lpstr>MyTheme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原田 佳明</dc:creator>
  <cp:lastModifiedBy>原田 佳明</cp:lastModifiedBy>
  <cp:revision>5</cp:revision>
  <dcterms:created xsi:type="dcterms:W3CDTF">2020-01-17T05:36:23Z</dcterms:created>
  <dcterms:modified xsi:type="dcterms:W3CDTF">2020-01-17T06:12:00Z</dcterms:modified>
</cp:coreProperties>
</file>