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4" r:id="rId4"/>
    <p:sldId id="258" r:id="rId5"/>
    <p:sldId id="262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604"/>
  </p:normalViewPr>
  <p:slideViewPr>
    <p:cSldViewPr snapToGrid="0" snapToObjects="1" showGuides="1">
      <p:cViewPr>
        <p:scale>
          <a:sx n="113" d="100"/>
          <a:sy n="113" d="100"/>
        </p:scale>
        <p:origin x="928" y="904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5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79442" y="4825039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097268" y="4825039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6000216" y="5193700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6" y="5193700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3189720" y="473686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20" y="473686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536131" y="4744342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31" y="4744342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17247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 flipH="1">
            <a:off x="2206763" y="3915707"/>
            <a:ext cx="0" cy="864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404C1C-D045-FE40-8EAA-9F6BE33982FF}"/>
              </a:ext>
            </a:extLst>
          </p:cNvPr>
          <p:cNvSpPr/>
          <p:nvPr/>
        </p:nvSpPr>
        <p:spPr>
          <a:xfrm>
            <a:off x="2179442" y="4499638"/>
            <a:ext cx="9195483" cy="7326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3964547" y="4782595"/>
            <a:ext cx="11418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782595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013674" y="5218378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4" y="5218378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4159417" y="470989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7" y="470989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70989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70989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18074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4001267" y="3957404"/>
            <a:ext cx="0" cy="828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7C63F7-D6C6-F644-BFF2-0E22278B9CD2}"/>
              </a:ext>
            </a:extLst>
          </p:cNvPr>
          <p:cNvSpPr/>
          <p:nvPr/>
        </p:nvSpPr>
        <p:spPr>
          <a:xfrm>
            <a:off x="3972391" y="4499638"/>
            <a:ext cx="7402534" cy="7326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3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821094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821094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17689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8957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F15A79B-1917-874D-B351-F8C14B9C2312}"/>
              </a:ext>
            </a:extLst>
          </p:cNvPr>
          <p:cNvSpPr/>
          <p:nvPr/>
        </p:nvSpPr>
        <p:spPr>
          <a:xfrm>
            <a:off x="859325" y="4470763"/>
            <a:ext cx="10515600" cy="7326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84565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84565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64807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64807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297901"/>
                <a:ext cx="780791" cy="5579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297901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297901"/>
                <a:ext cx="2067104" cy="5579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297901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16373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6373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290CFD0-E35E-0E43-B780-BD0F9BCAA78B}"/>
              </a:ext>
            </a:extLst>
          </p:cNvPr>
          <p:cNvSpPr/>
          <p:nvPr/>
        </p:nvSpPr>
        <p:spPr>
          <a:xfrm>
            <a:off x="859325" y="4210877"/>
            <a:ext cx="10515600" cy="73268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847167" y="3971718"/>
            <a:ext cx="0" cy="8878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132355" y="3971718"/>
                <a:ext cx="200086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𝑣𝑒𝑛𝑢𝑒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55" y="3971718"/>
                <a:ext cx="2000869" cy="542136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47167" y="397171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3046238"/>
            <a:ext cx="13483" cy="9254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E303AC-8402-7947-94D0-0BA16A9E56B9}"/>
              </a:ext>
            </a:extLst>
          </p:cNvPr>
          <p:cNvCxnSpPr>
            <a:cxnSpLocks/>
          </p:cNvCxnSpPr>
          <p:nvPr/>
        </p:nvCxnSpPr>
        <p:spPr>
          <a:xfrm>
            <a:off x="5418735" y="3031958"/>
            <a:ext cx="596375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B28FC2-3D9B-9F4D-9853-7418662B052E}"/>
              </a:ext>
            </a:extLst>
          </p:cNvPr>
          <p:cNvCxnSpPr>
            <a:cxnSpLocks/>
          </p:cNvCxnSpPr>
          <p:nvPr/>
        </p:nvCxnSpPr>
        <p:spPr>
          <a:xfrm>
            <a:off x="4277083" y="4859575"/>
            <a:ext cx="710541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BA70E-D536-C44D-B622-3FAFBE7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FB8DE3-66AE-164E-A3C3-210FD901C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5" y="1671512"/>
            <a:ext cx="765601" cy="7656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E6E550-40C8-E14C-87BF-72892099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3" y="4553124"/>
            <a:ext cx="765601" cy="7656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C27CBB-4547-694F-8A0E-0169E8E90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54" y="4553124"/>
            <a:ext cx="765601" cy="76560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A0C822-96DD-8F41-A8B4-CB3C0F011A29}"/>
              </a:ext>
            </a:extLst>
          </p:cNvPr>
          <p:cNvSpPr/>
          <p:nvPr/>
        </p:nvSpPr>
        <p:spPr>
          <a:xfrm>
            <a:off x="2428377" y="2415378"/>
            <a:ext cx="7027857" cy="2065334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D24A5-F4CC-A845-AA8B-CFD09805232A}"/>
              </a:ext>
            </a:extLst>
          </p:cNvPr>
          <p:cNvSpPr txBox="1"/>
          <p:nvPr/>
        </p:nvSpPr>
        <p:spPr>
          <a:xfrm>
            <a:off x="3850271" y="5391137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/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/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/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=(200, 10, 5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>
            <a:extLst>
              <a:ext uri="{FF2B5EF4-FFF2-40B4-BE49-F238E27FC236}">
                <a16:creationId xmlns:a16="http://schemas.microsoft.com/office/drawing/2014/main" id="{5BD54F71-E9BE-DC44-AA2D-6ED01332CC8A}"/>
              </a:ext>
            </a:extLst>
          </p:cNvPr>
          <p:cNvSpPr/>
          <p:nvPr/>
        </p:nvSpPr>
        <p:spPr>
          <a:xfrm>
            <a:off x="4392061" y="232628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3C26E602-5CE6-3F49-97F7-92BDD01467DA}"/>
              </a:ext>
            </a:extLst>
          </p:cNvPr>
          <p:cNvSpPr/>
          <p:nvPr/>
        </p:nvSpPr>
        <p:spPr>
          <a:xfrm rot="10800000">
            <a:off x="4441299" y="4442663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D4C6FAC-F743-4B4A-B396-95A157409537}"/>
              </a:ext>
            </a:extLst>
          </p:cNvPr>
          <p:cNvSpPr/>
          <p:nvPr/>
        </p:nvSpPr>
        <p:spPr>
          <a:xfrm rot="10800000">
            <a:off x="7547789" y="444266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960674-9B4A-A146-BD25-F610FABC3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7" y="167151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/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r="-2682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7BF50770-4C22-E94B-993F-9AB7541C3ABE}"/>
              </a:ext>
            </a:extLst>
          </p:cNvPr>
          <p:cNvSpPr/>
          <p:nvPr/>
        </p:nvSpPr>
        <p:spPr>
          <a:xfrm>
            <a:off x="7515981" y="232105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CB84E8-ECEB-6840-B013-3D747D435688}"/>
              </a:ext>
            </a:extLst>
          </p:cNvPr>
          <p:cNvSpPr txBox="1"/>
          <p:nvPr/>
        </p:nvSpPr>
        <p:spPr>
          <a:xfrm>
            <a:off x="6986369" y="5385772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AD5C6F-A895-1E46-9D24-DF39D56F2B50}"/>
              </a:ext>
            </a:extLst>
          </p:cNvPr>
          <p:cNvSpPr txBox="1"/>
          <p:nvPr/>
        </p:nvSpPr>
        <p:spPr>
          <a:xfrm>
            <a:off x="3830876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D87CF1-9FF8-EA42-9A07-C06767949A49}"/>
              </a:ext>
            </a:extLst>
          </p:cNvPr>
          <p:cNvSpPr txBox="1"/>
          <p:nvPr/>
        </p:nvSpPr>
        <p:spPr>
          <a:xfrm>
            <a:off x="6912319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Provider2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4BF48-B526-CC4E-8FCF-FFA0C82DC33B}"/>
              </a:ext>
            </a:extLst>
          </p:cNvPr>
          <p:cNvSpPr txBox="1"/>
          <p:nvPr/>
        </p:nvSpPr>
        <p:spPr>
          <a:xfrm>
            <a:off x="5264747" y="3333304"/>
            <a:ext cx="1355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Auctioneer</a:t>
            </a:r>
          </a:p>
        </p:txBody>
      </p:sp>
    </p:spTree>
    <p:extLst>
      <p:ext uri="{BB962C8B-B14F-4D97-AF65-F5344CB8AC3E}">
        <p14:creationId xmlns:p14="http://schemas.microsoft.com/office/powerpoint/2010/main" val="375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16137</TotalTime>
  <Words>99</Words>
  <Application>Microsoft Macintosh PowerPoint</Application>
  <PresentationFormat>ワイド画面</PresentationFormat>
  <Paragraphs>44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32</cp:revision>
  <dcterms:created xsi:type="dcterms:W3CDTF">2020-01-17T05:36:23Z</dcterms:created>
  <dcterms:modified xsi:type="dcterms:W3CDTF">2020-02-03T00:57:16Z</dcterms:modified>
</cp:coreProperties>
</file>