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8" r:id="rId2"/>
    <p:sldId id="257" r:id="rId3"/>
    <p:sldId id="259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43"/>
  </p:normalViewPr>
  <p:slideViewPr>
    <p:cSldViewPr snapToGrid="0" snapToObjects="1" showGuides="1">
      <p:cViewPr varScale="1">
        <p:scale>
          <a:sx n="119" d="100"/>
          <a:sy n="119" d="100"/>
        </p:scale>
        <p:origin x="216" y="264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3E0C6C9-4412-5345-AAB5-2C722C07D9B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テキスト プレースホルダー 3">
            <a:extLst>
              <a:ext uri="{FF2B5EF4-FFF2-40B4-BE49-F238E27FC236}">
                <a16:creationId xmlns:a16="http://schemas.microsoft.com/office/drawing/2014/main" id="{86FE1875-9518-4044-A163-B7E869F4C09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347350"/>
            <a:ext cx="10515600" cy="4241256"/>
          </a:xfrm>
        </p:spPr>
        <p:txBody>
          <a:bodyPr/>
          <a:lstStyle>
            <a:lvl1pPr marL="171450" indent="-171450">
              <a:buFont typeface="Wingdings" panose="05000000000000000000" pitchFamily="2" charset="2"/>
              <a:buChar char="n"/>
              <a:defRPr/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</a:lstStyle>
          <a:p>
            <a:pPr lvl="0"/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8" name="タイトル プレースホルダー 14">
            <a:extLst>
              <a:ext uri="{FF2B5EF4-FFF2-40B4-BE49-F238E27FC236}">
                <a16:creationId xmlns:a16="http://schemas.microsoft.com/office/drawing/2014/main" id="{E21BA2F7-731E-C14F-9545-47371491B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132"/>
            <a:ext cx="10515600" cy="5612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72096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E0C6C9-4412-5345-AAB5-2C722C07D9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3640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48524"/>
            <a:ext cx="10515600" cy="44378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E0C6C9-4412-5345-AAB5-2C722C07D9B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タイトル プレースホルダー 14">
            <a:extLst>
              <a:ext uri="{FF2B5EF4-FFF2-40B4-BE49-F238E27FC236}">
                <a16:creationId xmlns:a16="http://schemas.microsoft.com/office/drawing/2014/main" id="{EF430570-51D6-3D48-8BD6-80F5BB1E2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132"/>
            <a:ext cx="10515600" cy="5612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63147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E0C6C9-4412-5345-AAB5-2C722C07D9B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5" name="タイトル プレースホルダー 14">
            <a:extLst>
              <a:ext uri="{FF2B5EF4-FFF2-40B4-BE49-F238E27FC236}">
                <a16:creationId xmlns:a16="http://schemas.microsoft.com/office/drawing/2014/main" id="{1E0A43E9-725F-3941-BC0A-A0541A7D6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083"/>
            <a:ext cx="10515600" cy="5612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526222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縦分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E0C6C9-4412-5345-AAB5-2C722C07D9B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6" name="直線コネクタ 5"/>
          <p:cNvCxnSpPr/>
          <p:nvPr/>
        </p:nvCxnSpPr>
        <p:spPr>
          <a:xfrm>
            <a:off x="6096000" y="891001"/>
            <a:ext cx="0" cy="5969813"/>
          </a:xfrm>
          <a:prstGeom prst="line">
            <a:avLst/>
          </a:prstGeom>
          <a:ln w="22225"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タイトル プレースホルダー 14">
            <a:extLst>
              <a:ext uri="{FF2B5EF4-FFF2-40B4-BE49-F238E27FC236}">
                <a16:creationId xmlns:a16="http://schemas.microsoft.com/office/drawing/2014/main" id="{3B1E294E-E64D-2944-8FDB-EBF02E404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132"/>
            <a:ext cx="10515600" cy="5612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142726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E0C6C9-4412-5345-AAB5-2C722C07D9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11638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84663"/>
            <a:ext cx="10363200" cy="21253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69235" y="4446523"/>
            <a:ext cx="3622765" cy="129120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4"/>
          </p:nvPr>
        </p:nvSpPr>
        <p:spPr>
          <a:xfrm>
            <a:off x="914401" y="232058"/>
            <a:ext cx="4148183" cy="547688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baseline="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3E0C6C9-4412-5345-AAB5-2C722C07D9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8951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テキスト(真ん中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3224509"/>
            <a:ext cx="10515600" cy="40898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3200"/>
            </a:lvl1pPr>
          </a:lstStyle>
          <a:p>
            <a:pPr lvl="0"/>
            <a:r>
              <a:rPr kumimoji="1" lang="ja-JP" altLang="en-US" dirty="0"/>
              <a:t>テキスト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3E0C6C9-4412-5345-AAB5-2C722C07D9B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タイトル プレースホルダー 14">
            <a:extLst>
              <a:ext uri="{FF2B5EF4-FFF2-40B4-BE49-F238E27FC236}">
                <a16:creationId xmlns:a16="http://schemas.microsoft.com/office/drawing/2014/main" id="{5E82F4FE-6BDC-134E-864F-6987C4CA8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132"/>
            <a:ext cx="10515600" cy="5612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388036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テキスト(真ん中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E0C6C9-4412-5345-AAB5-2C722C07D9B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タイトル プレースホルダー 14">
            <a:extLst>
              <a:ext uri="{FF2B5EF4-FFF2-40B4-BE49-F238E27FC236}">
                <a16:creationId xmlns:a16="http://schemas.microsoft.com/office/drawing/2014/main" id="{0CC5F3ED-2701-D443-B9F1-01E93CEDC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132"/>
            <a:ext cx="10515600" cy="5612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38299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図見出し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/>
          <p:cNvSpPr>
            <a:spLocks noGrp="1"/>
          </p:cNvSpPr>
          <p:nvPr>
            <p:ph type="ftr" sz="quarter" idx="15"/>
          </p:nvPr>
        </p:nvSpPr>
        <p:spPr>
          <a:xfrm>
            <a:off x="4" y="6139543"/>
            <a:ext cx="11353800" cy="72127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3E0C6C9-4412-5345-AAB5-2C722C07D9B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5472000" y="945214"/>
            <a:ext cx="6720000" cy="53340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見出し</a:t>
            </a:r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5471999" y="1490493"/>
            <a:ext cx="6720000" cy="3966850"/>
          </a:xfrm>
          <a:prstGeom prst="rect">
            <a:avLst/>
          </a:prstGeom>
        </p:spPr>
        <p:txBody>
          <a:bodyPr>
            <a:normAutofit/>
          </a:bodyPr>
          <a:lstStyle>
            <a:lvl1pPr marL="257175" indent="-257175">
              <a:buFont typeface="Wingdings" charset="2"/>
              <a:buChar char="n"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箇条書き</a:t>
            </a:r>
          </a:p>
        </p:txBody>
      </p:sp>
      <p:sp>
        <p:nvSpPr>
          <p:cNvPr id="11" name="タイトル プレースホルダー 14">
            <a:extLst>
              <a:ext uri="{FF2B5EF4-FFF2-40B4-BE49-F238E27FC236}">
                <a16:creationId xmlns:a16="http://schemas.microsoft.com/office/drawing/2014/main" id="{37F5DA42-51BB-EB4B-AF89-FC0338299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132"/>
            <a:ext cx="10515600" cy="5612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1240669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図と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3E0C6C9-4412-5345-AAB5-2C722C07D9B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テキスト プレースホルダー 3">
            <a:extLst>
              <a:ext uri="{FF2B5EF4-FFF2-40B4-BE49-F238E27FC236}">
                <a16:creationId xmlns:a16="http://schemas.microsoft.com/office/drawing/2014/main" id="{86FE1875-9518-4044-A163-B7E869F4C09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2724346"/>
            <a:ext cx="10515600" cy="2864260"/>
          </a:xfrm>
        </p:spPr>
        <p:txBody>
          <a:bodyPr/>
          <a:lstStyle>
            <a:lvl1pPr marL="171450" indent="-171450">
              <a:buFont typeface="Wingdings" panose="05000000000000000000" pitchFamily="2" charset="2"/>
              <a:buChar char="n"/>
              <a:defRPr/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</a:lstStyle>
          <a:p>
            <a:pPr lvl="0"/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8" name="タイトル プレースホルダー 14">
            <a:extLst>
              <a:ext uri="{FF2B5EF4-FFF2-40B4-BE49-F238E27FC236}">
                <a16:creationId xmlns:a16="http://schemas.microsoft.com/office/drawing/2014/main" id="{E21BA2F7-731E-C14F-9545-47371491B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132"/>
            <a:ext cx="10515600" cy="5612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36061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見出し-箇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1319227"/>
            <a:ext cx="10515600" cy="54927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見出し</a:t>
            </a:r>
          </a:p>
        </p:txBody>
      </p:sp>
      <p:sp>
        <p:nvSpPr>
          <p:cNvPr id="12" name="タイトル 11"/>
          <p:cNvSpPr>
            <a:spLocks noGrp="1"/>
          </p:cNvSpPr>
          <p:nvPr>
            <p:ph type="title"/>
          </p:nvPr>
        </p:nvSpPr>
        <p:spPr>
          <a:xfrm>
            <a:off x="838200" y="235132"/>
            <a:ext cx="10515600" cy="5612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868503"/>
            <a:ext cx="10515600" cy="3078163"/>
          </a:xfrm>
          <a:prstGeom prst="rect">
            <a:avLst/>
          </a:prstGeom>
        </p:spPr>
        <p:txBody>
          <a:bodyPr/>
          <a:lstStyle>
            <a:lvl1pPr marL="257175" indent="-257175">
              <a:buFont typeface="Wingdings" charset="2"/>
              <a:buChar char="n"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箇条書き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3E0C6C9-4412-5345-AAB5-2C722C07D9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0173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見出し-文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1319227"/>
            <a:ext cx="10515600" cy="549275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dist">
              <a:defRPr sz="2400" b="1">
                <a:solidFill>
                  <a:schemeClr val="accent1"/>
                </a:solidFill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見出し</a:t>
            </a:r>
          </a:p>
        </p:txBody>
      </p:sp>
      <p:sp>
        <p:nvSpPr>
          <p:cNvPr id="12" name="タイトル 11"/>
          <p:cNvSpPr>
            <a:spLocks noGrp="1"/>
          </p:cNvSpPr>
          <p:nvPr>
            <p:ph type="title"/>
          </p:nvPr>
        </p:nvSpPr>
        <p:spPr>
          <a:xfrm>
            <a:off x="838200" y="235132"/>
            <a:ext cx="10515600" cy="5612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868503"/>
            <a:ext cx="10515600" cy="3078163"/>
          </a:xfrm>
          <a:prstGeom prst="rect">
            <a:avLst/>
          </a:prstGeom>
        </p:spPr>
        <p:txBody>
          <a:bodyPr/>
          <a:lstStyle>
            <a:lvl1pPr marL="0" indent="0">
              <a:buFont typeface="Wingdings" charset="2"/>
              <a:buNone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/>
              <a:t>文章</a:t>
            </a:r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3E0C6C9-4412-5345-AAB5-2C722C07D9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7549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図_見出し-箇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6117772" y="1279472"/>
            <a:ext cx="5236027" cy="549275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見出し</a:t>
            </a:r>
          </a:p>
        </p:txBody>
      </p:sp>
      <p:sp>
        <p:nvSpPr>
          <p:cNvPr id="12" name="タイトル 11"/>
          <p:cNvSpPr>
            <a:spLocks noGrp="1"/>
          </p:cNvSpPr>
          <p:nvPr>
            <p:ph type="title"/>
          </p:nvPr>
        </p:nvSpPr>
        <p:spPr>
          <a:xfrm>
            <a:off x="838200" y="235132"/>
            <a:ext cx="10515600" cy="5612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6117771" y="1828748"/>
            <a:ext cx="5236028" cy="3771953"/>
          </a:xfrm>
          <a:prstGeom prst="rect">
            <a:avLst/>
          </a:prstGeom>
        </p:spPr>
        <p:txBody>
          <a:bodyPr/>
          <a:lstStyle>
            <a:lvl1pPr marL="257175" indent="-257175">
              <a:buFont typeface="Wingdings" charset="2"/>
              <a:buChar char="n"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箇条書き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3E0C6C9-4412-5345-AAB5-2C722C07D9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5594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見出し-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763806"/>
            <a:ext cx="10015653" cy="3078163"/>
          </a:xfrm>
          <a:prstGeom prst="rect">
            <a:avLst/>
          </a:prstGeom>
        </p:spPr>
        <p:txBody>
          <a:bodyPr/>
          <a:lstStyle>
            <a:lvl1pPr marL="257175" indent="-257175">
              <a:buFont typeface="Wingdings" charset="2"/>
              <a:buChar char="n"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箇条書き</a:t>
            </a:r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1214531"/>
            <a:ext cx="10015653" cy="54927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FontTx/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見出し</a:t>
            </a:r>
          </a:p>
        </p:txBody>
      </p:sp>
      <p:sp>
        <p:nvSpPr>
          <p:cNvPr id="8" name="タイトル 7"/>
          <p:cNvSpPr>
            <a:spLocks noGrp="1"/>
          </p:cNvSpPr>
          <p:nvPr>
            <p:ph type="title"/>
          </p:nvPr>
        </p:nvSpPr>
        <p:spPr>
          <a:xfrm>
            <a:off x="838200" y="235132"/>
            <a:ext cx="10515600" cy="5612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3E0C6C9-4412-5345-AAB5-2C722C07D9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3543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つの見出し-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804949"/>
            <a:ext cx="10515600" cy="1600201"/>
          </a:xfrm>
          <a:prstGeom prst="rect">
            <a:avLst/>
          </a:prstGeom>
        </p:spPr>
        <p:txBody>
          <a:bodyPr/>
          <a:lstStyle>
            <a:lvl1pPr marL="257175" indent="-257175">
              <a:buFont typeface="Wingdings" charset="2"/>
              <a:buChar char="n"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箇条書き</a:t>
            </a:r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1246150"/>
            <a:ext cx="10515600" cy="54927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FontTx/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見出し</a:t>
            </a:r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3989349"/>
            <a:ext cx="10515600" cy="1600201"/>
          </a:xfrm>
          <a:prstGeom prst="rect">
            <a:avLst/>
          </a:prstGeom>
        </p:spPr>
        <p:txBody>
          <a:bodyPr/>
          <a:lstStyle>
            <a:lvl1pPr marL="257175" indent="-257175">
              <a:buFont typeface="Wingdings" charset="2"/>
              <a:buChar char="n"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箇条書き</a:t>
            </a:r>
          </a:p>
        </p:txBody>
      </p:sp>
      <p:sp>
        <p:nvSpPr>
          <p:cNvPr id="10" name="テキスト プレースホルダー 8"/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3430548"/>
            <a:ext cx="10515600" cy="54927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FontTx/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見出し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3E0C6C9-4412-5345-AAB5-2C722C07D9B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タイトル 7">
            <a:extLst>
              <a:ext uri="{FF2B5EF4-FFF2-40B4-BE49-F238E27FC236}">
                <a16:creationId xmlns:a16="http://schemas.microsoft.com/office/drawing/2014/main" id="{E7C01043-9720-7A40-A4CC-3392E2B32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132"/>
            <a:ext cx="10515600" cy="5612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832819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箇条書き-テキスト-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323278" y="1270004"/>
            <a:ext cx="10030521" cy="1394701"/>
          </a:xfrm>
          <a:prstGeom prst="rect">
            <a:avLst/>
          </a:prstGeom>
        </p:spPr>
        <p:txBody>
          <a:bodyPr/>
          <a:lstStyle>
            <a:lvl1pPr marL="257175" indent="-257175">
              <a:buFont typeface="Wingdings" charset="2"/>
              <a:buChar char="n"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箇条書き</a:t>
            </a:r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323277" y="3409537"/>
            <a:ext cx="10030523" cy="1975265"/>
          </a:xfrm>
          <a:prstGeom prst="rect">
            <a:avLst/>
          </a:prstGeom>
        </p:spPr>
        <p:txBody>
          <a:bodyPr anchor="t"/>
          <a:lstStyle>
            <a:lvl1pPr marL="257175" indent="-257175">
              <a:buFont typeface="Wingdings" charset="2"/>
              <a:buChar char="n"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箇条書き</a:t>
            </a:r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2944869"/>
            <a:ext cx="10515600" cy="467042"/>
          </a:xfrm>
          <a:prstGeom prst="rect">
            <a:avLst/>
          </a:prstGeom>
        </p:spPr>
        <p:txBody>
          <a:bodyPr vert="horz" numCol="1" anchor="b"/>
          <a:lstStyle>
            <a:lvl1pPr marL="0" indent="0" algn="l" rtl="0">
              <a:lnSpc>
                <a:spcPct val="100000"/>
              </a:lnSpc>
              <a:buNone/>
              <a:defRPr sz="2400"/>
            </a:lvl1pPr>
          </a:lstStyle>
          <a:p>
            <a:pPr lvl="0"/>
            <a:r>
              <a:rPr kumimoji="1" lang="ja-JP" altLang="en-US" dirty="0"/>
              <a:t>テキスト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3E0C6C9-4412-5345-AAB5-2C722C07D9B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タイトル 7">
            <a:extLst>
              <a:ext uri="{FF2B5EF4-FFF2-40B4-BE49-F238E27FC236}">
                <a16:creationId xmlns:a16="http://schemas.microsoft.com/office/drawing/2014/main" id="{9B7B2FF4-5C50-3147-9465-CDD8FF749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132"/>
            <a:ext cx="10515600" cy="5612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119210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箇条書-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323278" y="1270004"/>
            <a:ext cx="10030521" cy="2139533"/>
          </a:xfrm>
          <a:prstGeom prst="rect">
            <a:avLst/>
          </a:prstGeom>
        </p:spPr>
        <p:txBody>
          <a:bodyPr/>
          <a:lstStyle>
            <a:lvl1pPr marL="257175" indent="-257175">
              <a:buFont typeface="Wingdings" charset="2"/>
              <a:buChar char="n"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箇条書き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3E0C6C9-4412-5345-AAB5-2C722C07D9B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タイトル 7">
            <a:extLst>
              <a:ext uri="{FF2B5EF4-FFF2-40B4-BE49-F238E27FC236}">
                <a16:creationId xmlns:a16="http://schemas.microsoft.com/office/drawing/2014/main" id="{9B7B2FF4-5C50-3147-9465-CDD8FF749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132"/>
            <a:ext cx="10515600" cy="5612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1" name="テキスト プレースホルダー 6">
            <a:extLst>
              <a:ext uri="{FF2B5EF4-FFF2-40B4-BE49-F238E27FC236}">
                <a16:creationId xmlns:a16="http://schemas.microsoft.com/office/drawing/2014/main" id="{1F794080-DC6F-AB40-9601-E854524975C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323278" y="3409537"/>
            <a:ext cx="10030521" cy="2139533"/>
          </a:xfrm>
          <a:prstGeom prst="rect">
            <a:avLst/>
          </a:prstGeom>
        </p:spPr>
        <p:txBody>
          <a:bodyPr/>
          <a:lstStyle>
            <a:lvl1pPr marL="257175" indent="-257175">
              <a:buFont typeface="Wingdings" charset="2"/>
              <a:buChar char="n"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箇条書き</a:t>
            </a:r>
          </a:p>
        </p:txBody>
      </p:sp>
    </p:spTree>
    <p:extLst>
      <p:ext uri="{BB962C8B-B14F-4D97-AF65-F5344CB8AC3E}">
        <p14:creationId xmlns:p14="http://schemas.microsoft.com/office/powerpoint/2010/main" val="2160457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線コネクタ 7"/>
          <p:cNvCxnSpPr/>
          <p:nvPr/>
        </p:nvCxnSpPr>
        <p:spPr>
          <a:xfrm>
            <a:off x="838201" y="796414"/>
            <a:ext cx="1104222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>
          <a:xfrm>
            <a:off x="838200" y="796414"/>
            <a:ext cx="1104222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プレースホルダー 9"/>
          <p:cNvSpPr>
            <a:spLocks noGrp="1"/>
          </p:cNvSpPr>
          <p:nvPr>
            <p:ph type="body" idx="1"/>
          </p:nvPr>
        </p:nvSpPr>
        <p:spPr>
          <a:xfrm>
            <a:off x="838200" y="1285694"/>
            <a:ext cx="10515600" cy="33908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13" name="スライド番号プレースホルダー 12"/>
          <p:cNvSpPr>
            <a:spLocks noGrp="1"/>
          </p:cNvSpPr>
          <p:nvPr>
            <p:ph type="sldNum" sz="quarter" idx="4"/>
          </p:nvPr>
        </p:nvSpPr>
        <p:spPr>
          <a:xfrm>
            <a:off x="11448867" y="6583680"/>
            <a:ext cx="743132" cy="2771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2"/>
                </a:solidFill>
              </a:defRPr>
            </a:lvl1pPr>
          </a:lstStyle>
          <a:p>
            <a:fld id="{33E0C6C9-4412-5345-AAB5-2C722C07D9B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フッター プレースホルダー 13"/>
          <p:cNvSpPr>
            <a:spLocks noGrp="1"/>
          </p:cNvSpPr>
          <p:nvPr>
            <p:ph type="ftr" sz="quarter" idx="3"/>
          </p:nvPr>
        </p:nvSpPr>
        <p:spPr>
          <a:xfrm>
            <a:off x="0" y="6139543"/>
            <a:ext cx="11353800" cy="7212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11" name="タイトル プレースホルダー 14">
            <a:extLst>
              <a:ext uri="{FF2B5EF4-FFF2-40B4-BE49-F238E27FC236}">
                <a16:creationId xmlns:a16="http://schemas.microsoft.com/office/drawing/2014/main" id="{C37C2DC8-7751-4949-B178-AE19D4EA8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132"/>
            <a:ext cx="10515600" cy="5612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409151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" pitchFamily="2" charset="2"/>
        <a:buChar char="n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2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2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69554C-36CA-CB4F-A7B3-6C36BF89B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5E696C72-F5A5-3346-9142-B0D2181682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955" y="2214027"/>
            <a:ext cx="765601" cy="765601"/>
          </a:xfrm>
          <a:prstGeom prst="rect">
            <a:avLst/>
          </a:prstGeom>
        </p:spPr>
      </p:pic>
      <p:sp>
        <p:nvSpPr>
          <p:cNvPr id="4" name="テキスト ボックス 9">
            <a:extLst>
              <a:ext uri="{FF2B5EF4-FFF2-40B4-BE49-F238E27FC236}">
                <a16:creationId xmlns:a16="http://schemas.microsoft.com/office/drawing/2014/main" id="{C1AA06B7-040A-5A44-9D0B-7C65CAE24A8E}"/>
              </a:ext>
            </a:extLst>
          </p:cNvPr>
          <p:cNvSpPr txBox="1"/>
          <p:nvPr/>
        </p:nvSpPr>
        <p:spPr>
          <a:xfrm>
            <a:off x="1227762" y="2331663"/>
            <a:ext cx="142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Requester1</a:t>
            </a:r>
            <a:endParaRPr kumimoji="1" lang="ja-JP" altLang="en-US" dirty="0"/>
          </a:p>
        </p:txBody>
      </p:sp>
      <p:sp>
        <p:nvSpPr>
          <p:cNvPr id="5" name="下矢印 4">
            <a:extLst>
              <a:ext uri="{FF2B5EF4-FFF2-40B4-BE49-F238E27FC236}">
                <a16:creationId xmlns:a16="http://schemas.microsoft.com/office/drawing/2014/main" id="{4EA3ACF9-C731-3842-8599-EB99876548C2}"/>
              </a:ext>
            </a:extLst>
          </p:cNvPr>
          <p:cNvSpPr/>
          <p:nvPr/>
        </p:nvSpPr>
        <p:spPr>
          <a:xfrm rot="10800000">
            <a:off x="2845600" y="2103567"/>
            <a:ext cx="315527" cy="32441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0CD833EA-E38E-654A-AB18-923D7D415A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1737" y="1597751"/>
            <a:ext cx="2319731" cy="208077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18E73AD9-0B9B-824B-95D5-2990C8D0C0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1738" y="1828824"/>
            <a:ext cx="1744269" cy="201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47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4108A909-1069-F146-BF8F-845691CB4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角丸四角形 4">
            <a:extLst>
              <a:ext uri="{FF2B5EF4-FFF2-40B4-BE49-F238E27FC236}">
                <a16:creationId xmlns:a16="http://schemas.microsoft.com/office/drawing/2014/main" id="{E53B0DD1-A7FA-004A-9CAF-3A7CE7D6B148}"/>
              </a:ext>
            </a:extLst>
          </p:cNvPr>
          <p:cNvSpPr/>
          <p:nvPr/>
        </p:nvSpPr>
        <p:spPr>
          <a:xfrm>
            <a:off x="4346088" y="2403547"/>
            <a:ext cx="4001846" cy="2159442"/>
          </a:xfrm>
          <a:prstGeom prst="roundRect">
            <a:avLst/>
          </a:prstGeom>
          <a:noFill/>
          <a:ln w="2222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schemeClr val="accent1"/>
              </a:solidFill>
            </a:endParaRPr>
          </a:p>
        </p:txBody>
      </p:sp>
      <p:sp>
        <p:nvSpPr>
          <p:cNvPr id="6" name="角丸四角形 5">
            <a:extLst>
              <a:ext uri="{FF2B5EF4-FFF2-40B4-BE49-F238E27FC236}">
                <a16:creationId xmlns:a16="http://schemas.microsoft.com/office/drawing/2014/main" id="{FEB3A1BD-A6F8-D84D-9E2B-BCE6CE301099}"/>
              </a:ext>
            </a:extLst>
          </p:cNvPr>
          <p:cNvSpPr/>
          <p:nvPr/>
        </p:nvSpPr>
        <p:spPr>
          <a:xfrm>
            <a:off x="2566066" y="1972039"/>
            <a:ext cx="1334482" cy="545123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rgbClr val="323232"/>
                </a:solidFill>
              </a:rPr>
              <a:t>Customer</a:t>
            </a:r>
            <a:endParaRPr lang="ja-JP" altLang="en-US" dirty="0">
              <a:solidFill>
                <a:srgbClr val="323232"/>
              </a:solidFill>
            </a:endParaRPr>
          </a:p>
        </p:txBody>
      </p:sp>
      <p:cxnSp>
        <p:nvCxnSpPr>
          <p:cNvPr id="7" name="カギ線コネクタ 6">
            <a:extLst>
              <a:ext uri="{FF2B5EF4-FFF2-40B4-BE49-F238E27FC236}">
                <a16:creationId xmlns:a16="http://schemas.microsoft.com/office/drawing/2014/main" id="{A9E5C9CA-C807-EF40-BEA3-FE103D6CDF8B}"/>
              </a:ext>
            </a:extLst>
          </p:cNvPr>
          <p:cNvCxnSpPr>
            <a:cxnSpLocks/>
            <a:stCxn id="8" idx="3"/>
            <a:endCxn id="14" idx="1"/>
          </p:cNvCxnSpPr>
          <p:nvPr/>
        </p:nvCxnSpPr>
        <p:spPr>
          <a:xfrm flipV="1">
            <a:off x="4151528" y="2716692"/>
            <a:ext cx="585662" cy="884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514269D3-1D00-654A-917B-660F5BFA0C4D}"/>
              </a:ext>
            </a:extLst>
          </p:cNvPr>
          <p:cNvSpPr/>
          <p:nvPr/>
        </p:nvSpPr>
        <p:spPr>
          <a:xfrm>
            <a:off x="3120604" y="2465138"/>
            <a:ext cx="1030924" cy="504876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rgbClr val="323232"/>
                </a:solidFill>
              </a:rPr>
              <a:t>Product</a:t>
            </a:r>
            <a:endParaRPr lang="ja-JP" altLang="en-US" dirty="0">
              <a:solidFill>
                <a:srgbClr val="323232"/>
              </a:solidFill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ECDA0AF1-B81A-5747-8C4A-C24BA47046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261" y="3416562"/>
            <a:ext cx="765601" cy="765601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540846EA-A097-EF49-81DE-5508C577A2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7190" y="3364253"/>
            <a:ext cx="765601" cy="765601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902831F5-2526-744B-A173-1AF07C97C9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3429" y="2333891"/>
            <a:ext cx="765601" cy="765601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E6AAC450-AB3A-D147-B7D3-231EC05C99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7190" y="2333891"/>
            <a:ext cx="765601" cy="765601"/>
          </a:xfrm>
          <a:prstGeom prst="rect">
            <a:avLst/>
          </a:prstGeom>
        </p:spPr>
      </p:pic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8372A82B-AD58-E042-8F4D-5DC9999A94D3}"/>
              </a:ext>
            </a:extLst>
          </p:cNvPr>
          <p:cNvSpPr/>
          <p:nvPr/>
        </p:nvSpPr>
        <p:spPr>
          <a:xfrm>
            <a:off x="5368390" y="2109000"/>
            <a:ext cx="1981341" cy="31101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Cs.Mfg</a:t>
            </a:r>
            <a:r>
              <a:rPr lang="en-US" altLang="ja-JP" dirty="0"/>
              <a:t> System</a:t>
            </a:r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94114F7A-35F6-3249-A6F4-F28EA7950C76}"/>
              </a:ext>
            </a:extLst>
          </p:cNvPr>
          <p:cNvSpPr txBox="1"/>
          <p:nvPr/>
        </p:nvSpPr>
        <p:spPr>
          <a:xfrm>
            <a:off x="4649367" y="2970014"/>
            <a:ext cx="982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Company</a:t>
            </a:r>
            <a:endParaRPr kumimoji="1" lang="ja-JP" altLang="en-US" sz="140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CEDB8716-A5DF-FA42-9116-2C0349A949B5}"/>
              </a:ext>
            </a:extLst>
          </p:cNvPr>
          <p:cNvSpPr txBox="1"/>
          <p:nvPr/>
        </p:nvSpPr>
        <p:spPr>
          <a:xfrm>
            <a:off x="4628926" y="4016119"/>
            <a:ext cx="982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Company</a:t>
            </a:r>
            <a:endParaRPr kumimoji="1" lang="ja-JP" altLang="en-US" sz="140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E7F09297-C3FA-024C-A6DB-D49EF8DA8AB9}"/>
              </a:ext>
            </a:extLst>
          </p:cNvPr>
          <p:cNvSpPr txBox="1"/>
          <p:nvPr/>
        </p:nvSpPr>
        <p:spPr>
          <a:xfrm>
            <a:off x="5891197" y="2970014"/>
            <a:ext cx="982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Company</a:t>
            </a:r>
            <a:endParaRPr kumimoji="1" lang="ja-JP" altLang="en-US" sz="140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5BF68272-5CB5-3343-8FAB-1EE195401188}"/>
              </a:ext>
            </a:extLst>
          </p:cNvPr>
          <p:cNvSpPr txBox="1"/>
          <p:nvPr/>
        </p:nvSpPr>
        <p:spPr>
          <a:xfrm>
            <a:off x="5884702" y="4016119"/>
            <a:ext cx="982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Company</a:t>
            </a:r>
            <a:endParaRPr kumimoji="1" lang="ja-JP" altLang="en-US" sz="1400"/>
          </a:p>
        </p:txBody>
      </p:sp>
      <p:pic>
        <p:nvPicPr>
          <p:cNvPr id="51" name="図 50">
            <a:extLst>
              <a:ext uri="{FF2B5EF4-FFF2-40B4-BE49-F238E27FC236}">
                <a16:creationId xmlns:a16="http://schemas.microsoft.com/office/drawing/2014/main" id="{F6D0A65F-A1C9-3D40-9B52-2F04FA9B86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1390" y="3416562"/>
            <a:ext cx="765601" cy="765601"/>
          </a:xfrm>
          <a:prstGeom prst="rect">
            <a:avLst/>
          </a:prstGeom>
        </p:spPr>
      </p:pic>
      <p:pic>
        <p:nvPicPr>
          <p:cNvPr id="52" name="図 51">
            <a:extLst>
              <a:ext uri="{FF2B5EF4-FFF2-40B4-BE49-F238E27FC236}">
                <a16:creationId xmlns:a16="http://schemas.microsoft.com/office/drawing/2014/main" id="{9836CB39-35ED-B04A-B4F2-F3D08E3C3C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8558" y="2333891"/>
            <a:ext cx="765601" cy="765601"/>
          </a:xfrm>
          <a:prstGeom prst="rect">
            <a:avLst/>
          </a:prstGeom>
        </p:spPr>
      </p:pic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99AF5864-10DC-6B4F-8A01-F538CA4E5B7F}"/>
              </a:ext>
            </a:extLst>
          </p:cNvPr>
          <p:cNvSpPr txBox="1"/>
          <p:nvPr/>
        </p:nvSpPr>
        <p:spPr>
          <a:xfrm>
            <a:off x="7136326" y="2970014"/>
            <a:ext cx="982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Company</a:t>
            </a:r>
            <a:endParaRPr kumimoji="1" lang="ja-JP" altLang="en-US" sz="1400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BF37FF50-D630-1F47-B689-E39433FCABFF}"/>
              </a:ext>
            </a:extLst>
          </p:cNvPr>
          <p:cNvSpPr txBox="1"/>
          <p:nvPr/>
        </p:nvSpPr>
        <p:spPr>
          <a:xfrm>
            <a:off x="7129831" y="4016119"/>
            <a:ext cx="982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Company</a:t>
            </a:r>
            <a:endParaRPr kumimoji="1" lang="ja-JP" altLang="en-US" sz="1400"/>
          </a:p>
        </p:txBody>
      </p:sp>
    </p:spTree>
    <p:extLst>
      <p:ext uri="{BB962C8B-B14F-4D97-AF65-F5344CB8AC3E}">
        <p14:creationId xmlns:p14="http://schemas.microsoft.com/office/powerpoint/2010/main" val="3413202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0AC938-0781-E54E-A8D3-C08A2CAD1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132"/>
            <a:ext cx="10515600" cy="561283"/>
          </a:xfrm>
        </p:spPr>
        <p:txBody>
          <a:bodyPr/>
          <a:lstStyle/>
          <a:p>
            <a:endParaRPr kumimoji="1" lang="ja-JP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07607F86-3EE8-994D-A884-994E8AC5B71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737" y="1364005"/>
            <a:ext cx="765601" cy="765601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725A05A-FEBA-6E47-A716-4E57118298A0}"/>
              </a:ext>
            </a:extLst>
          </p:cNvPr>
          <p:cNvSpPr txBox="1"/>
          <p:nvPr/>
        </p:nvSpPr>
        <p:spPr>
          <a:xfrm>
            <a:off x="937636" y="1710061"/>
            <a:ext cx="1712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ja-JP" dirty="0"/>
              <a:t>Provider1</a:t>
            </a:r>
            <a:endParaRPr kumimoji="1" lang="ja-JP" altLang="en-US" dirty="0"/>
          </a:p>
        </p:txBody>
      </p:sp>
      <p:sp>
        <p:nvSpPr>
          <p:cNvPr id="5" name="下矢印 4">
            <a:extLst>
              <a:ext uri="{FF2B5EF4-FFF2-40B4-BE49-F238E27FC236}">
                <a16:creationId xmlns:a16="http://schemas.microsoft.com/office/drawing/2014/main" id="{F4844405-35AE-454D-834D-4771E86E72B6}"/>
              </a:ext>
            </a:extLst>
          </p:cNvPr>
          <p:cNvSpPr/>
          <p:nvPr/>
        </p:nvSpPr>
        <p:spPr>
          <a:xfrm>
            <a:off x="2550773" y="2018775"/>
            <a:ext cx="315527" cy="32441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C4F10C27-0968-5946-B6E8-E6F13E19052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43160" y="2416416"/>
            <a:ext cx="3730752" cy="208077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E047FDFF-A0FD-D140-B048-560B4D575D37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43161" y="2647427"/>
            <a:ext cx="2687117" cy="201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21206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8"/>
  <p:tag name="ORIGINALWIDTH" val="2295"/>
  <p:tag name="LATEXADDIN" val="\documentclass{jsarticle}&#10;\usepackage{amsmath}&#10;\usepackage[deluxe]{otf}&#10;\usepackage[sourcehan]{pxchfon}&#10;\pagestyle{empty}&#10;\begin{document}&#10;\begin{align*}&#10; [(c_{1,1}, TP_{1,1},TP_{1,2}),(c_{1,2}, TP_{1,1},TP_{1,2}) \cdots] &#10;\end{align*}&#10;&#10;\end{document}"/>
  <p:tag name="IGUANATEXSIZE" val="16"/>
  <p:tag name="IGUANATEXCURSOR" val="236"/>
  <p:tag name="TRANSPARENCY" val="True"/>
  <p:tag name="FILENAME" val=""/>
  <p:tag name="LATEXENGINEID" val="4"/>
  <p:tag name="TEMPFOLDER" val="/private/var/folders/b2/g53y3lmn12947w6lrktnbk2r0000gn/T/com.microsoft.Powerpoint/TemporaryItems/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"/>
  <p:tag name="ORIGINALWIDTH" val="1653"/>
  <p:tag name="LATEXADDIN" val="\documentclass{jsarticle}&#10;\usepackage{amsmath}&#10;\usepackage[deluxe]{otf}&#10;\usepackage[sourcehan]{pxchfon}&#10;\pagestyle{empty}&#10;\begin{document}&#10;\begin{align*}&#10; =[(0.1, 150, 0),(0.2,0,100) \cdots] &#10;\end{align*}&#10;\end{document}"/>
  <p:tag name="IGUANATEXSIZE" val="16"/>
  <p:tag name="IGUANATEXCURSOR" val="166"/>
  <p:tag name="TRANSPARENCY" val="True"/>
  <p:tag name="FILENAME" val=""/>
  <p:tag name="LATEXENGINEID" val="4"/>
  <p:tag name="TEMPFOLDER" val="/private/var/folders/b2/g53y3lmn12947w6lrktnbk2r0000gn/T/com.microsoft.Powerpoint/TemporaryItems/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MyTheme">
  <a:themeElements>
    <a:clrScheme name="ユーザー定義 1">
      <a:dk1>
        <a:srgbClr val="323232"/>
      </a:dk1>
      <a:lt1>
        <a:srgbClr val="FFFFFF"/>
      </a:lt1>
      <a:dk2>
        <a:srgbClr val="505050"/>
      </a:dk2>
      <a:lt2>
        <a:srgbClr val="E7E6E6"/>
      </a:lt2>
      <a:accent1>
        <a:srgbClr val="007BA9"/>
      </a:accent1>
      <a:accent2>
        <a:srgbClr val="D34BB6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Spica Neue"/>
        <a:ea typeface="Spica Neue"/>
        <a:cs typeface=""/>
      </a:majorFont>
      <a:minorFont>
        <a:latin typeface="Spica Neue"/>
        <a:ea typeface="Spica Neue"/>
        <a:cs typeface="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yTheme" id="{AF9646F6-3675-B64F-9002-400881370D48}" vid="{176E3358-094B-E247-A0DB-1B926EBE19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MyTheme</Template>
  <TotalTime>1671</TotalTime>
  <Words>14</Words>
  <Application>Microsoft Macintosh PowerPoint</Application>
  <PresentationFormat>ワイド画面</PresentationFormat>
  <Paragraphs>11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Spica Neue</vt:lpstr>
      <vt:lpstr>Arial</vt:lpstr>
      <vt:lpstr>Wingdings</vt:lpstr>
      <vt:lpstr>MyTheme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原田 佳明</dc:creator>
  <cp:lastModifiedBy>原田 佳明</cp:lastModifiedBy>
  <cp:revision>8</cp:revision>
  <dcterms:created xsi:type="dcterms:W3CDTF">2019-03-09T08:22:41Z</dcterms:created>
  <dcterms:modified xsi:type="dcterms:W3CDTF">2019-03-10T12:14:35Z</dcterms:modified>
</cp:coreProperties>
</file>