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39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7F520F20-47CE-7541-A52F-2A8A6B7AFF59}">
          <p14:sldIdLst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 showGuides="1">
      <p:cViewPr varScale="1">
        <p:scale>
          <a:sx n="119" d="100"/>
          <a:sy n="119" d="100"/>
        </p:scale>
        <p:origin x="21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47350"/>
            <a:ext cx="10515600" cy="4241256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085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27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524"/>
            <a:ext cx="10515600" cy="44378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EF430570-51D6-3D48-8BD6-80F5BB1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1912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タイトル プレースホルダー 14">
            <a:extLst>
              <a:ext uri="{FF2B5EF4-FFF2-40B4-BE49-F238E27FC236}">
                <a16:creationId xmlns:a16="http://schemas.microsoft.com/office/drawing/2014/main" id="{1E0A43E9-725F-3941-BC0A-A0541A7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83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07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縦分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6096000" y="891001"/>
            <a:ext cx="0" cy="5969813"/>
          </a:xfrm>
          <a:prstGeom prst="line">
            <a:avLst/>
          </a:prstGeom>
          <a:ln w="222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4">
            <a:extLst>
              <a:ext uri="{FF2B5EF4-FFF2-40B4-BE49-F238E27FC236}">
                <a16:creationId xmlns:a16="http://schemas.microsoft.com/office/drawing/2014/main" id="{3B1E294E-E64D-2944-8FDB-EBF02E40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224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28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663"/>
            <a:ext cx="10363200" cy="21253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9235" y="4446523"/>
            <a:ext cx="3622765" cy="129120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>
          <a:xfrm>
            <a:off x="914401" y="232058"/>
            <a:ext cx="4148183" cy="547688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62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224509"/>
            <a:ext cx="10515600" cy="40898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5E82F4FE-6BDC-134E-864F-6987C4C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888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テキスト(真ん中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" altLang="ja-JP"/>
              <a:t>[1] K. Ashton, “That ‘Internet of Things’ Thing., ” RFID Journal, 22., 2009.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FCD18-E087-401E-8916-C1D50A617B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プレースホルダー 14">
            <a:extLst>
              <a:ext uri="{FF2B5EF4-FFF2-40B4-BE49-F238E27FC236}">
                <a16:creationId xmlns:a16="http://schemas.microsoft.com/office/drawing/2014/main" id="{0CC5F3ED-2701-D443-B9F1-01E93CED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5155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図見出し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>
          <a:xfrm>
            <a:off x="4" y="6139543"/>
            <a:ext cx="11353800" cy="7212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5472000" y="945214"/>
            <a:ext cx="6720000" cy="5334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471999" y="1490493"/>
            <a:ext cx="6720000" cy="3966850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37F5DA42-51BB-EB4B-AF89-FC03382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17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と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86FE1875-9518-4044-A163-B7E869F4C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24346"/>
            <a:ext cx="10515600" cy="2864260"/>
          </a:xfrm>
        </p:spPr>
        <p:txBody>
          <a:bodyPr/>
          <a:lstStyle>
            <a:lvl1pPr marL="171450" indent="-171450">
              <a:buFont typeface="Wingdings" panose="05000000000000000000" pitchFamily="2" charset="2"/>
              <a:buChar char="n"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8" name="タイトル プレースホルダー 14">
            <a:extLst>
              <a:ext uri="{FF2B5EF4-FFF2-40B4-BE49-F238E27FC236}">
                <a16:creationId xmlns:a16="http://schemas.microsoft.com/office/drawing/2014/main" id="{E21BA2F7-731E-C14F-9545-4737149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487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5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文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319227"/>
            <a:ext cx="10515600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dist"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68503"/>
            <a:ext cx="10515600" cy="3078163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/>
              <a:t>文章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0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_見出し-箇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6117772" y="1279472"/>
            <a:ext cx="5236027" cy="549275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117771" y="1828748"/>
            <a:ext cx="5236028" cy="377195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64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763806"/>
            <a:ext cx="10015653" cy="307816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4531"/>
            <a:ext cx="10015653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31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つの見出し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049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46150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989349"/>
            <a:ext cx="10515600" cy="16002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430548"/>
            <a:ext cx="10515600" cy="5492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見出し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タイトル 7">
            <a:extLst>
              <a:ext uri="{FF2B5EF4-FFF2-40B4-BE49-F238E27FC236}">
                <a16:creationId xmlns:a16="http://schemas.microsoft.com/office/drawing/2014/main" id="{E7C01043-9720-7A40-A4CC-3392E2B3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5874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き-テキスト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1394701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323277" y="3409537"/>
            <a:ext cx="10030523" cy="1975265"/>
          </a:xfrm>
          <a:prstGeom prst="rect">
            <a:avLst/>
          </a:prstGeom>
        </p:spPr>
        <p:txBody>
          <a:bodyPr anchor="t"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2944869"/>
            <a:ext cx="10515600" cy="467042"/>
          </a:xfrm>
          <a:prstGeom prst="rect">
            <a:avLst/>
          </a:prstGeom>
        </p:spPr>
        <p:txBody>
          <a:bodyPr vert="horz" numCol="1" anchor="b"/>
          <a:lstStyle>
            <a:lvl1pPr marL="0" indent="0" algn="l" rtl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kumimoji="1" lang="ja-JP" altLang="en-US" dirty="0"/>
              <a:t>テキスト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20862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箇条書-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323278" y="1270004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7">
            <a:extLst>
              <a:ext uri="{FF2B5EF4-FFF2-40B4-BE49-F238E27FC236}">
                <a16:creationId xmlns:a16="http://schemas.microsoft.com/office/drawing/2014/main" id="{9B7B2FF4-5C50-3147-9465-CDD8FF74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1F794080-DC6F-AB40-9601-E854524975C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278" y="3409537"/>
            <a:ext cx="10030521" cy="2139533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箇条書き</a:t>
            </a:r>
          </a:p>
        </p:txBody>
      </p:sp>
    </p:spTree>
    <p:extLst>
      <p:ext uri="{BB962C8B-B14F-4D97-AF65-F5344CB8AC3E}">
        <p14:creationId xmlns:p14="http://schemas.microsoft.com/office/powerpoint/2010/main" val="107395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/>
          <p:cNvCxnSpPr/>
          <p:nvPr/>
        </p:nvCxnSpPr>
        <p:spPr>
          <a:xfrm>
            <a:off x="838201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838200" y="796414"/>
            <a:ext cx="1104222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9"/>
          <p:cNvSpPr>
            <a:spLocks noGrp="1"/>
          </p:cNvSpPr>
          <p:nvPr>
            <p:ph type="body" idx="1"/>
          </p:nvPr>
        </p:nvSpPr>
        <p:spPr>
          <a:xfrm>
            <a:off x="838200" y="1285694"/>
            <a:ext cx="10515600" cy="339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4"/>
          </p:nvPr>
        </p:nvSpPr>
        <p:spPr>
          <a:xfrm>
            <a:off x="11448867" y="6583680"/>
            <a:ext cx="743132" cy="277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2"/>
                </a:solidFill>
              </a:defRPr>
            </a:lvl1pPr>
          </a:lstStyle>
          <a:p>
            <a:fld id="{2E7B3BE7-C415-2F45-B20A-B6136EA55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フッター プレースホルダー 13"/>
          <p:cNvSpPr>
            <a:spLocks noGrp="1"/>
          </p:cNvSpPr>
          <p:nvPr>
            <p:ph type="ftr" sz="quarter" idx="3"/>
          </p:nvPr>
        </p:nvSpPr>
        <p:spPr>
          <a:xfrm>
            <a:off x="0" y="6139543"/>
            <a:ext cx="11353800" cy="7212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タイトル プレースホルダー 14">
            <a:extLst>
              <a:ext uri="{FF2B5EF4-FFF2-40B4-BE49-F238E27FC236}">
                <a16:creationId xmlns:a16="http://schemas.microsoft.com/office/drawing/2014/main" id="{C37C2DC8-7751-4949-B178-AE19D4EA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2"/>
            <a:ext cx="10515600" cy="561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9710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81696-5724-2C4B-BF98-3E119B7C6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76EDD4-622D-5644-82DD-9D9D4410D0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FCD18-E087-401E-8916-C1D50A617BE9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136664-51FC-8F47-B60B-38F8822A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CF160E-E5C2-4C43-943E-0DE845764B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38" y="1364006"/>
            <a:ext cx="765601" cy="7656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6D18E07-04A5-6B42-A0B6-0336B17591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80" y="3874515"/>
            <a:ext cx="765601" cy="7656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E696C72-F5A5-3346-9142-B0D218168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830" y="3874515"/>
            <a:ext cx="765601" cy="7656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C77873-91F9-404D-BE75-CCE9BBF201E4}"/>
              </a:ext>
            </a:extLst>
          </p:cNvPr>
          <p:cNvSpPr/>
          <p:nvPr/>
        </p:nvSpPr>
        <p:spPr>
          <a:xfrm>
            <a:off x="3137002" y="2107872"/>
            <a:ext cx="5656479" cy="1749583"/>
          </a:xfrm>
          <a:prstGeom prst="rect">
            <a:avLst/>
          </a:prstGeom>
          <a:noFill/>
          <a:ln w="4445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65DD685-962A-0E4A-8571-FF25E012EA01}"/>
              </a:ext>
            </a:extLst>
          </p:cNvPr>
          <p:cNvSpPr txBox="1"/>
          <p:nvPr/>
        </p:nvSpPr>
        <p:spPr>
          <a:xfrm>
            <a:off x="3564451" y="1118069"/>
            <a:ext cx="128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dirty="0"/>
              <a:t>Provider1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1AA06B7-040A-5A44-9D0B-7C65CAE24A8E}"/>
              </a:ext>
            </a:extLst>
          </p:cNvPr>
          <p:cNvSpPr txBox="1"/>
          <p:nvPr/>
        </p:nvSpPr>
        <p:spPr>
          <a:xfrm>
            <a:off x="3513353" y="4712528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Requester1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8325B55-893E-4643-8C7C-14802F288E89}"/>
                  </a:ext>
                </a:extLst>
              </p:cNvPr>
              <p:cNvSpPr txBox="1"/>
              <p:nvPr/>
            </p:nvSpPr>
            <p:spPr>
              <a:xfrm>
                <a:off x="2544003" y="2373875"/>
                <a:ext cx="383244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1, 125),(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100)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8325B55-893E-4643-8C7C-14802F288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003" y="2373875"/>
                <a:ext cx="3832441" cy="616515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13497E-98D3-6140-B7C6-01B08DEE4B86}"/>
                  </a:ext>
                </a:extLst>
              </p:cNvPr>
              <p:cNvSpPr txBox="1"/>
              <p:nvPr/>
            </p:nvSpPr>
            <p:spPr>
              <a:xfrm>
                <a:off x="3137002" y="3175140"/>
                <a:ext cx="2191068" cy="59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𝑇𝑅</m:t>
                          </m:r>
                        </m:e>
                        <m:sub>
                          <m:r>
                            <a:rPr lang="en-US" altLang="ja-JP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𝑇𝑅</m:t>
                          </m:r>
                        </m:e>
                        <m:sub>
                          <m:r>
                            <a:rPr lang="en-US" altLang="ja-JP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altLang="ja-JP" sz="16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0, 150 , 0)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13497E-98D3-6140-B7C6-01B08DEE4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02" y="3175140"/>
                <a:ext cx="2191068" cy="59554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3D655CB-39B2-304E-90AF-3AA514F9E325}"/>
                  </a:ext>
                </a:extLst>
              </p:cNvPr>
              <p:cNvSpPr txBox="1"/>
              <p:nvPr/>
            </p:nvSpPr>
            <p:spPr>
              <a:xfrm>
                <a:off x="6376443" y="3130462"/>
                <a:ext cx="2191068" cy="59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𝑇𝑅</m:t>
                          </m:r>
                        </m:e>
                        <m:sub>
                          <m:r>
                            <a:rPr lang="en-US" altLang="ja-JP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𝑇𝑅</m:t>
                          </m:r>
                        </m:e>
                        <m:sub>
                          <m:r>
                            <a:rPr lang="en-US" altLang="ja-JP" sz="1600" b="0" i="1" dirty="0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)=(200, 10, 5)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3D655CB-39B2-304E-90AF-3AA514F9E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443" y="3130462"/>
                <a:ext cx="2191068" cy="59554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矢印 15">
            <a:extLst>
              <a:ext uri="{FF2B5EF4-FFF2-40B4-BE49-F238E27FC236}">
                <a16:creationId xmlns:a16="http://schemas.microsoft.com/office/drawing/2014/main" id="{653BB3C4-A868-4940-BA5F-4148F54038BF}"/>
              </a:ext>
            </a:extLst>
          </p:cNvPr>
          <p:cNvSpPr/>
          <p:nvPr/>
        </p:nvSpPr>
        <p:spPr>
          <a:xfrm>
            <a:off x="4074774" y="2018775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下矢印 16">
            <a:extLst>
              <a:ext uri="{FF2B5EF4-FFF2-40B4-BE49-F238E27FC236}">
                <a16:creationId xmlns:a16="http://schemas.microsoft.com/office/drawing/2014/main" id="{4EA3ACF9-C731-3842-8599-EB99876548C2}"/>
              </a:ext>
            </a:extLst>
          </p:cNvPr>
          <p:cNvSpPr/>
          <p:nvPr/>
        </p:nvSpPr>
        <p:spPr>
          <a:xfrm rot="10800000">
            <a:off x="4079475" y="3764054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F81B3AD6-7116-694D-A43B-7923DA843D51}"/>
              </a:ext>
            </a:extLst>
          </p:cNvPr>
          <p:cNvSpPr/>
          <p:nvPr/>
        </p:nvSpPr>
        <p:spPr>
          <a:xfrm rot="10800000">
            <a:off x="7197116" y="3764056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7F413FBE-182E-4F4B-8355-111202528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080" y="1327262"/>
            <a:ext cx="765601" cy="765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89EA7B3-7EFD-CC4F-A4D1-D51FB4A60C9C}"/>
                  </a:ext>
                </a:extLst>
              </p:cNvPr>
              <p:cNvSpPr txBox="1"/>
              <p:nvPr/>
            </p:nvSpPr>
            <p:spPr>
              <a:xfrm>
                <a:off x="6206910" y="2382504"/>
                <a:ext cx="2586571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600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16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6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(0, 0),(</m:t>
                      </m:r>
                      <m:r>
                        <a:rPr lang="en-US" altLang="ja-JP" sz="1600" b="0" i="0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ja-JP" sz="1600" dirty="0">
                          <a:latin typeface="Cambria Math" panose="02040503050406030204" pitchFamily="18" charset="0"/>
                        </a:rPr>
                        <m:t>5, 200)</m:t>
                      </m:r>
                      <m:r>
                        <a:rPr lang="en-US" altLang="ja-JP" sz="16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89EA7B3-7EFD-CC4F-A4D1-D51FB4A60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10" y="2382504"/>
                <a:ext cx="2586571" cy="616515"/>
              </a:xfrm>
              <a:prstGeom prst="rect">
                <a:avLst/>
              </a:prstGeom>
              <a:blipFill>
                <a:blip r:embed="rId6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下矢印 21">
            <a:extLst>
              <a:ext uri="{FF2B5EF4-FFF2-40B4-BE49-F238E27FC236}">
                <a16:creationId xmlns:a16="http://schemas.microsoft.com/office/drawing/2014/main" id="{42851684-D5BB-EA47-B084-7BAA3A27322F}"/>
              </a:ext>
            </a:extLst>
          </p:cNvPr>
          <p:cNvSpPr/>
          <p:nvPr/>
        </p:nvSpPr>
        <p:spPr>
          <a:xfrm>
            <a:off x="7198694" y="2013545"/>
            <a:ext cx="315527" cy="3244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91A9D6E-4CB8-1446-A231-97A10B16D64F}"/>
              </a:ext>
            </a:extLst>
          </p:cNvPr>
          <p:cNvSpPr txBox="1"/>
          <p:nvPr/>
        </p:nvSpPr>
        <p:spPr>
          <a:xfrm>
            <a:off x="6711700" y="1118069"/>
            <a:ext cx="128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ja-JP" dirty="0"/>
              <a:t>Provider2</a:t>
            </a:r>
            <a:endParaRPr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167924-3954-0D40-B9C8-082C12BA1068}"/>
              </a:ext>
            </a:extLst>
          </p:cNvPr>
          <p:cNvSpPr txBox="1"/>
          <p:nvPr/>
        </p:nvSpPr>
        <p:spPr>
          <a:xfrm>
            <a:off x="6635696" y="4712528"/>
            <a:ext cx="143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Requester2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594972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ユーザー定義 1">
      <a:dk1>
        <a:srgbClr val="323232"/>
      </a:dk1>
      <a:lt1>
        <a:srgbClr val="FFFFFF"/>
      </a:lt1>
      <a:dk2>
        <a:srgbClr val="505050"/>
      </a:dk2>
      <a:lt2>
        <a:srgbClr val="E7E6E6"/>
      </a:lt2>
      <a:accent1>
        <a:srgbClr val="007BA9"/>
      </a:accent1>
      <a:accent2>
        <a:srgbClr val="D34BB6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pica Neue"/>
        <a:ea typeface="Spica Neue"/>
        <a:cs typeface=""/>
      </a:majorFont>
      <a:minorFont>
        <a:latin typeface="Spica Neue"/>
        <a:ea typeface="Spica Neue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AF9646F6-3675-B64F-9002-400881370D48}" vid="{176E3358-094B-E247-A0DB-1B926EBE1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1537</TotalTime>
  <Words>47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Spica Neue</vt:lpstr>
      <vt:lpstr>Arial</vt:lpstr>
      <vt:lpstr>Cambria Math</vt:lpstr>
      <vt:lpstr>Wingdings</vt:lpstr>
      <vt:lpstr>MyTheme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原田 佳明</dc:creator>
  <cp:lastModifiedBy>原田 佳明</cp:lastModifiedBy>
  <cp:revision>5</cp:revision>
  <dcterms:created xsi:type="dcterms:W3CDTF">2019-01-08T02:34:14Z</dcterms:created>
  <dcterms:modified xsi:type="dcterms:W3CDTF">2019-01-12T10:14:55Z</dcterms:modified>
</cp:coreProperties>
</file>