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3" r:id="rId2"/>
    <p:sldId id="265" r:id="rId3"/>
    <p:sldId id="264" r:id="rId4"/>
    <p:sldId id="258" r:id="rId5"/>
    <p:sldId id="262" r:id="rId6"/>
    <p:sldId id="259" r:id="rId7"/>
    <p:sldId id="261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3"/>
  </p:normalViewPr>
  <p:slideViewPr>
    <p:cSldViewPr snapToGrid="0" snapToObjects="1" showGuides="1">
      <p:cViewPr varScale="1">
        <p:scale>
          <a:sx n="115" d="100"/>
          <a:sy n="115" d="100"/>
        </p:scale>
        <p:origin x="280" y="200"/>
      </p:cViewPr>
      <p:guideLst>
        <p:guide orient="horz" pos="2432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832C7-1618-EE41-8284-0D326C91B4F7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7DEF-6BFE-A84E-8F87-C3C1DB451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1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35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47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7DEF-6BFE-A84E-8F87-C3C1DB451AB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5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40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56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4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75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20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7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6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75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17681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D51B9FAF-4B13-1840-A847-C6A315677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65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2188564" y="4541961"/>
            <a:ext cx="291782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870265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65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3226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2188564" y="5115917"/>
            <a:ext cx="919392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2188557" y="3925332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3964547" y="4541961"/>
            <a:ext cx="11418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4159417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17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3226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3964547" y="5115917"/>
            <a:ext cx="741794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8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3972392" y="3957405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1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54196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5419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2364170"/>
                <a:ext cx="1735411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44" y="5115917"/>
                <a:ext cx="96218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57403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604014"/>
                <a:ext cx="1985544" cy="5579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3384470" y="2305174"/>
            <a:ext cx="0" cy="747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06390" y="3052186"/>
            <a:ext cx="0" cy="20637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43" y="3052186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3384470" y="3052186"/>
            <a:ext cx="17219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A7AB01-4239-1246-A6B8-59F48A33B712}"/>
              </a:ext>
            </a:extLst>
          </p:cNvPr>
          <p:cNvCxnSpPr>
            <a:cxnSpLocks/>
          </p:cNvCxnSpPr>
          <p:nvPr/>
        </p:nvCxnSpPr>
        <p:spPr>
          <a:xfrm>
            <a:off x="838200" y="5115917"/>
            <a:ext cx="1054429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175D4EC-5751-544D-A482-D6AB0EDD5415}"/>
              </a:ext>
            </a:extLst>
          </p:cNvPr>
          <p:cNvCxnSpPr>
            <a:cxnSpLocks/>
          </p:cNvCxnSpPr>
          <p:nvPr/>
        </p:nvCxnSpPr>
        <p:spPr>
          <a:xfrm>
            <a:off x="3356783" y="2305174"/>
            <a:ext cx="8025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A193B10-849C-D347-A8B3-DEACFA37290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ABA0DD-107C-A648-B11C-8D2D09956640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/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497037-D710-1F44-A2F1-A31DFE17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77" y="3871325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4036CD2-683C-134D-B235-D9B53B2871CE}"/>
              </a:ext>
            </a:extLst>
          </p:cNvPr>
          <p:cNvCxnSpPr>
            <a:cxnSpLocks/>
          </p:cNvCxnSpPr>
          <p:nvPr/>
        </p:nvCxnSpPr>
        <p:spPr>
          <a:xfrm>
            <a:off x="1558977" y="3928532"/>
            <a:ext cx="35225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CA66569-A101-254C-A1D7-F76DCA3C8C95}"/>
              </a:ext>
            </a:extLst>
          </p:cNvPr>
          <p:cNvCxnSpPr>
            <a:cxnSpLocks/>
          </p:cNvCxnSpPr>
          <p:nvPr/>
        </p:nvCxnSpPr>
        <p:spPr>
          <a:xfrm>
            <a:off x="1558977" y="3925332"/>
            <a:ext cx="0" cy="6166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5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2863EC-C204-C84D-99FF-C34EE3CABFD7}"/>
              </a:ext>
            </a:extLst>
          </p:cNvPr>
          <p:cNvCxnSpPr>
            <a:cxnSpLocks/>
          </p:cNvCxnSpPr>
          <p:nvPr/>
        </p:nvCxnSpPr>
        <p:spPr>
          <a:xfrm>
            <a:off x="838200" y="4392061"/>
            <a:ext cx="42681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4ADA8B-457C-B148-8EFE-8DF54201561D}"/>
              </a:ext>
            </a:extLst>
          </p:cNvPr>
          <p:cNvCxnSpPr>
            <a:cxnSpLocks/>
          </p:cNvCxnSpPr>
          <p:nvPr/>
        </p:nvCxnSpPr>
        <p:spPr>
          <a:xfrm>
            <a:off x="5106390" y="4392061"/>
            <a:ext cx="6276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800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ja-JP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=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64" y="1786005"/>
                <a:ext cx="2788264" cy="523220"/>
              </a:xfrm>
              <a:prstGeom prst="rect">
                <a:avLst/>
              </a:prstGeom>
              <a:blipFill>
                <a:blip r:embed="rId3"/>
                <a:stretch>
                  <a:fillRect l="-1364" t="-11905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5629253" y="5118811"/>
                <a:ext cx="1043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53" y="5118811"/>
                <a:ext cx="1043747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/>
              <p:nvPr/>
            </p:nvSpPr>
            <p:spPr>
              <a:xfrm>
                <a:off x="2390584" y="4394154"/>
                <a:ext cx="78079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3884C4-0261-574B-955C-FE0F6B4C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84" y="4394154"/>
                <a:ext cx="780791" cy="557910"/>
              </a:xfrm>
              <a:prstGeom prst="rect">
                <a:avLst/>
              </a:prstGeom>
              <a:blipFill>
                <a:blip r:embed="rId5"/>
                <a:stretch>
                  <a:fillRect l="-158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/>
              <p:nvPr/>
            </p:nvSpPr>
            <p:spPr>
              <a:xfrm>
                <a:off x="7860794" y="4394154"/>
                <a:ext cx="206710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/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66C2510-76CD-2849-97A5-EE439CE9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94" y="4394154"/>
                <a:ext cx="2067104" cy="557910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9CAC9F-DA84-D24E-B88D-897E16099C16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0" cy="6420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>
            <a:off x="5122193" y="2947256"/>
            <a:ext cx="0" cy="21686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𝑝𝑎𝑦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9" y="2878782"/>
                <a:ext cx="994439" cy="557910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0561FE-CECC-9845-BFDC-B2F939673B70}"/>
              </a:ext>
            </a:extLst>
          </p:cNvPr>
          <p:cNvCxnSpPr>
            <a:cxnSpLocks/>
          </p:cNvCxnSpPr>
          <p:nvPr/>
        </p:nvCxnSpPr>
        <p:spPr>
          <a:xfrm>
            <a:off x="2600702" y="2947256"/>
            <a:ext cx="250568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95" y="3689378"/>
                <a:ext cx="757643" cy="557910"/>
              </a:xfrm>
              <a:prstGeom prst="rect">
                <a:avLst/>
              </a:prstGeom>
              <a:blipFill>
                <a:blip r:embed="rId8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3397479" y="3737863"/>
            <a:ext cx="172471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AB18BB-50AD-7F44-BBF1-3486ECFFB155}"/>
              </a:ext>
            </a:extLst>
          </p:cNvPr>
          <p:cNvCxnSpPr>
            <a:cxnSpLocks/>
          </p:cNvCxnSpPr>
          <p:nvPr/>
        </p:nvCxnSpPr>
        <p:spPr>
          <a:xfrm>
            <a:off x="3407381" y="2947256"/>
            <a:ext cx="0" cy="138484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CF5A00E-4947-6445-93A3-AD47D3B61E31}"/>
              </a:ext>
            </a:extLst>
          </p:cNvPr>
          <p:cNvCxnSpPr>
            <a:cxnSpLocks/>
          </p:cNvCxnSpPr>
          <p:nvPr/>
        </p:nvCxnSpPr>
        <p:spPr>
          <a:xfrm>
            <a:off x="2600702" y="2305174"/>
            <a:ext cx="878179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D16B97A-C7A2-BB4C-847D-63BC6B6C5545}"/>
              </a:ext>
            </a:extLst>
          </p:cNvPr>
          <p:cNvCxnSpPr>
            <a:cxnSpLocks/>
          </p:cNvCxnSpPr>
          <p:nvPr/>
        </p:nvCxnSpPr>
        <p:spPr>
          <a:xfrm>
            <a:off x="838200" y="5115917"/>
            <a:ext cx="1054429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0E80F59-3DBB-914A-B157-2FBFD5EBB723}"/>
              </a:ext>
            </a:extLst>
          </p:cNvPr>
          <p:cNvCxnSpPr>
            <a:cxnSpLocks/>
          </p:cNvCxnSpPr>
          <p:nvPr/>
        </p:nvCxnSpPr>
        <p:spPr>
          <a:xfrm>
            <a:off x="838200" y="5818627"/>
            <a:ext cx="105442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FE4E11-1139-CA43-8CE1-4786B580A3FD}"/>
              </a:ext>
            </a:extLst>
          </p:cNvPr>
          <p:cNvSpPr txBox="1"/>
          <p:nvPr/>
        </p:nvSpPr>
        <p:spPr>
          <a:xfrm>
            <a:off x="10178320" y="59211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000" b="1" dirty="0"/>
              <a:t>amount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709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FA32D22-19DB-F941-B720-B9404026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41" y="1365463"/>
            <a:ext cx="5917426" cy="22006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419F353-3E83-A044-88F3-9E2ECC3F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41" y="3925083"/>
            <a:ext cx="5924160" cy="2203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F79B48-77C9-9A49-B906-45A72F9A5575}"/>
              </a:ext>
            </a:extLst>
          </p:cNvPr>
          <p:cNvSpPr txBox="1"/>
          <p:nvPr/>
        </p:nvSpPr>
        <p:spPr>
          <a:xfrm>
            <a:off x="2631688" y="99613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AD6E03-6246-C14C-86D4-CBDA59F88C7D}"/>
              </a:ext>
            </a:extLst>
          </p:cNvPr>
          <p:cNvSpPr txBox="1"/>
          <p:nvPr/>
        </p:nvSpPr>
        <p:spPr>
          <a:xfrm>
            <a:off x="2611743" y="374041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16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9C4F2-BA94-084F-9A52-A057055D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7DBEB7-DFDA-B64F-BC2F-461A5BA450F0}"/>
              </a:ext>
            </a:extLst>
          </p:cNvPr>
          <p:cNvCxnSpPr>
            <a:cxnSpLocks/>
          </p:cNvCxnSpPr>
          <p:nvPr/>
        </p:nvCxnSpPr>
        <p:spPr>
          <a:xfrm>
            <a:off x="11382499" y="1558632"/>
            <a:ext cx="0" cy="39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AD37A-F4C0-984D-9E25-23A3F08DF97A}"/>
              </a:ext>
            </a:extLst>
          </p:cNvPr>
          <p:cNvSpPr/>
          <p:nvPr/>
        </p:nvSpPr>
        <p:spPr>
          <a:xfrm>
            <a:off x="5416942" y="1805046"/>
            <a:ext cx="5965557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172220-1232-5B41-AC89-FECDAD84BE99}"/>
              </a:ext>
            </a:extLst>
          </p:cNvPr>
          <p:cNvSpPr/>
          <p:nvPr/>
        </p:nvSpPr>
        <p:spPr>
          <a:xfrm>
            <a:off x="4291106" y="4542313"/>
            <a:ext cx="7091387" cy="6650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/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8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0980E0-DB40-974D-9784-864CFE9E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30" y="1875945"/>
                <a:ext cx="2852832" cy="578685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/>
              <p:nvPr/>
            </p:nvSpPr>
            <p:spPr>
              <a:xfrm>
                <a:off x="7198065" y="4599102"/>
                <a:ext cx="127746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9E170-4010-DF4D-8285-62160D97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65" y="4599102"/>
                <a:ext cx="1277466" cy="578685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3B9062-1255-A942-B2D6-E85379B883D3}"/>
              </a:ext>
            </a:extLst>
          </p:cNvPr>
          <p:cNvCxnSpPr>
            <a:cxnSpLocks/>
          </p:cNvCxnSpPr>
          <p:nvPr/>
        </p:nvCxnSpPr>
        <p:spPr>
          <a:xfrm flipH="1">
            <a:off x="847167" y="1698171"/>
            <a:ext cx="14023" cy="38204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/>
              <p:nvPr/>
            </p:nvSpPr>
            <p:spPr>
              <a:xfrm>
                <a:off x="2386822" y="3009862"/>
                <a:ext cx="1890261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𝑟𝑒𝑤𝑎𝑒𝑑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2D0105D-9F90-EF41-AAD7-97ABDB94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22" y="3009862"/>
                <a:ext cx="189026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/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ja-JP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E5535E-5DB9-5347-92A0-B1D3A21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6" y="4936263"/>
                <a:ext cx="1512465" cy="542136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A4CB0B-CD0E-244A-868F-DB8CE85403C7}"/>
              </a:ext>
            </a:extLst>
          </p:cNvPr>
          <p:cNvCxnSpPr>
            <a:cxnSpLocks/>
          </p:cNvCxnSpPr>
          <p:nvPr/>
        </p:nvCxnSpPr>
        <p:spPr>
          <a:xfrm>
            <a:off x="824177" y="4863689"/>
            <a:ext cx="345290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9A574C-31E0-8D4B-AC1D-40913E57E577}"/>
              </a:ext>
            </a:extLst>
          </p:cNvPr>
          <p:cNvCxnSpPr>
            <a:cxnSpLocks/>
          </p:cNvCxnSpPr>
          <p:nvPr/>
        </p:nvCxnSpPr>
        <p:spPr>
          <a:xfrm>
            <a:off x="838200" y="3046238"/>
            <a:ext cx="458505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E4C04F-DA56-8440-8D3D-690E762D5A3E}"/>
              </a:ext>
            </a:extLst>
          </p:cNvPr>
          <p:cNvCxnSpPr>
            <a:cxnSpLocks/>
          </p:cNvCxnSpPr>
          <p:nvPr/>
        </p:nvCxnSpPr>
        <p:spPr>
          <a:xfrm>
            <a:off x="5418735" y="2470064"/>
            <a:ext cx="0" cy="10569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3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469FB-43AD-F845-9AE5-45F5C29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A50CF9-FED0-A64B-B17C-808F1A71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968682"/>
            <a:ext cx="8427379" cy="54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BA70E-D536-C44D-B622-3FAFBE7D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FB8DE3-66AE-164E-A3C3-210FD901C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25" y="1671512"/>
            <a:ext cx="765601" cy="7656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CE6E550-40C8-E14C-87BF-728920995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753" y="4553124"/>
            <a:ext cx="765601" cy="7656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C27CBB-4547-694F-8A0E-0169E8E90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54" y="4553124"/>
            <a:ext cx="765601" cy="76560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A0C822-96DD-8F41-A8B4-CB3C0F011A29}"/>
              </a:ext>
            </a:extLst>
          </p:cNvPr>
          <p:cNvSpPr/>
          <p:nvPr/>
        </p:nvSpPr>
        <p:spPr>
          <a:xfrm>
            <a:off x="2428377" y="2415378"/>
            <a:ext cx="7027857" cy="2065334"/>
          </a:xfrm>
          <a:prstGeom prst="rect">
            <a:avLst/>
          </a:prstGeom>
          <a:noFill/>
          <a:ln w="444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DD24A5-F4CC-A845-AA8B-CFD09805232A}"/>
              </a:ext>
            </a:extLst>
          </p:cNvPr>
          <p:cNvSpPr txBox="1"/>
          <p:nvPr/>
        </p:nvSpPr>
        <p:spPr>
          <a:xfrm>
            <a:off x="3850271" y="5391137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Requester1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01DEC2-10BE-9B4A-BCE5-2769A4043B84}"/>
                  </a:ext>
                </a:extLst>
              </p:cNvPr>
              <p:cNvSpPr txBox="1"/>
              <p:nvPr/>
            </p:nvSpPr>
            <p:spPr>
              <a:xfrm>
                <a:off x="2348333" y="2659079"/>
                <a:ext cx="383244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1, 125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01DEC2-10BE-9B4A-BCE5-2769A4043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33" y="2659079"/>
                <a:ext cx="3832441" cy="6165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45AD70-5CB9-B740-AB03-115360DC66E3}"/>
                  </a:ext>
                </a:extLst>
              </p:cNvPr>
              <p:cNvSpPr txBox="1"/>
              <p:nvPr/>
            </p:nvSpPr>
            <p:spPr>
              <a:xfrm>
                <a:off x="3486098" y="3828277"/>
                <a:ext cx="219106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0, 150 , 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045AD70-5CB9-B740-AB03-115360DC6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098" y="3828277"/>
                <a:ext cx="2191068" cy="61651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AF0646-1E41-3445-A4E1-E0E0C23909B1}"/>
                  </a:ext>
                </a:extLst>
              </p:cNvPr>
              <p:cNvSpPr txBox="1"/>
              <p:nvPr/>
            </p:nvSpPr>
            <p:spPr>
              <a:xfrm>
                <a:off x="6725539" y="3783599"/>
                <a:ext cx="219106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=(200, 10, 5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AF0646-1E41-3445-A4E1-E0E0C2390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39" y="3783599"/>
                <a:ext cx="2191068" cy="616515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矢印 10">
            <a:extLst>
              <a:ext uri="{FF2B5EF4-FFF2-40B4-BE49-F238E27FC236}">
                <a16:creationId xmlns:a16="http://schemas.microsoft.com/office/drawing/2014/main" id="{5BD54F71-E9BE-DC44-AA2D-6ED01332CC8A}"/>
              </a:ext>
            </a:extLst>
          </p:cNvPr>
          <p:cNvSpPr/>
          <p:nvPr/>
        </p:nvSpPr>
        <p:spPr>
          <a:xfrm>
            <a:off x="4392061" y="2326281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3C26E602-5CE6-3F49-97F7-92BDD01467DA}"/>
              </a:ext>
            </a:extLst>
          </p:cNvPr>
          <p:cNvSpPr/>
          <p:nvPr/>
        </p:nvSpPr>
        <p:spPr>
          <a:xfrm rot="10800000">
            <a:off x="4441299" y="4442663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CD4C6FAC-F743-4B4A-B396-95A157409537}"/>
              </a:ext>
            </a:extLst>
          </p:cNvPr>
          <p:cNvSpPr/>
          <p:nvPr/>
        </p:nvSpPr>
        <p:spPr>
          <a:xfrm rot="10800000">
            <a:off x="7547789" y="4442665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9960674-9B4A-A146-BD25-F610FABC3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67" y="1671512"/>
            <a:ext cx="765601" cy="765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F7A134-19A2-9044-B6C8-7A845CAC97BE}"/>
                  </a:ext>
                </a:extLst>
              </p:cNvPr>
              <p:cNvSpPr txBox="1"/>
              <p:nvPr/>
            </p:nvSpPr>
            <p:spPr>
              <a:xfrm>
                <a:off x="6011240" y="2656557"/>
                <a:ext cx="258657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(0, 0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5, 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200)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1F7A134-19A2-9044-B6C8-7A845CAC9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40" y="2656557"/>
                <a:ext cx="2586571" cy="616515"/>
              </a:xfrm>
              <a:prstGeom prst="rect">
                <a:avLst/>
              </a:prstGeom>
              <a:blipFill>
                <a:blip r:embed="rId6"/>
                <a:stretch>
                  <a:fillRect r="-26829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矢印 15">
            <a:extLst>
              <a:ext uri="{FF2B5EF4-FFF2-40B4-BE49-F238E27FC236}">
                <a16:creationId xmlns:a16="http://schemas.microsoft.com/office/drawing/2014/main" id="{7BF50770-4C22-E94B-993F-9AB7541C3ABE}"/>
              </a:ext>
            </a:extLst>
          </p:cNvPr>
          <p:cNvSpPr/>
          <p:nvPr/>
        </p:nvSpPr>
        <p:spPr>
          <a:xfrm>
            <a:off x="7515981" y="2321051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CB84E8-ECEB-6840-B013-3D747D435688}"/>
              </a:ext>
            </a:extLst>
          </p:cNvPr>
          <p:cNvSpPr txBox="1"/>
          <p:nvPr/>
        </p:nvSpPr>
        <p:spPr>
          <a:xfrm>
            <a:off x="6986369" y="5385772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Requester2</a:t>
            </a:r>
            <a:endParaRPr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AD5C6F-A895-1E46-9D24-DF39D56F2B50}"/>
              </a:ext>
            </a:extLst>
          </p:cNvPr>
          <p:cNvSpPr txBox="1"/>
          <p:nvPr/>
        </p:nvSpPr>
        <p:spPr>
          <a:xfrm>
            <a:off x="3830876" y="1358183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Provider1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D87CF1-9FF8-EA42-9A07-C06767949A49}"/>
              </a:ext>
            </a:extLst>
          </p:cNvPr>
          <p:cNvSpPr txBox="1"/>
          <p:nvPr/>
        </p:nvSpPr>
        <p:spPr>
          <a:xfrm>
            <a:off x="6912319" y="1358183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Provider2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24BF48-B526-CC4E-8FCF-FFA0C82DC33B}"/>
              </a:ext>
            </a:extLst>
          </p:cNvPr>
          <p:cNvSpPr txBox="1"/>
          <p:nvPr/>
        </p:nvSpPr>
        <p:spPr>
          <a:xfrm>
            <a:off x="5264747" y="3333304"/>
            <a:ext cx="1355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Auctioneer</a:t>
            </a:r>
          </a:p>
        </p:txBody>
      </p:sp>
    </p:spTree>
    <p:extLst>
      <p:ext uri="{BB962C8B-B14F-4D97-AF65-F5344CB8AC3E}">
        <p14:creationId xmlns:p14="http://schemas.microsoft.com/office/powerpoint/2010/main" val="375497518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13737</TotalTime>
  <Words>103</Words>
  <Application>Microsoft Macintosh PowerPoint</Application>
  <PresentationFormat>ワイド画面</PresentationFormat>
  <Paragraphs>48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Cambria Math</vt:lpstr>
      <vt:lpstr>Spica Neue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24</cp:revision>
  <dcterms:created xsi:type="dcterms:W3CDTF">2020-01-17T05:36:23Z</dcterms:created>
  <dcterms:modified xsi:type="dcterms:W3CDTF">2020-01-28T07:06:17Z</dcterms:modified>
</cp:coreProperties>
</file>