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 showGuides="1">
      <p:cViewPr varScale="1">
        <p:scale>
          <a:sx n="88" d="100"/>
          <a:sy n="88" d="100"/>
        </p:scale>
        <p:origin x="184" y="92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0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4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1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62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7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6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880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82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406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0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1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4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4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328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192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216045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33E0C6C9-4412-5345-AAB5-2C722C07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091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554C-36CA-CB4F-A7B3-6C36BF89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E696C72-F5A5-3346-9142-B0D218168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55" y="2214027"/>
            <a:ext cx="765601" cy="765601"/>
          </a:xfrm>
          <a:prstGeom prst="rect">
            <a:avLst/>
          </a:prstGeom>
        </p:spPr>
      </p:pic>
      <p:sp>
        <p:nvSpPr>
          <p:cNvPr id="4" name="テキスト ボックス 9">
            <a:extLst>
              <a:ext uri="{FF2B5EF4-FFF2-40B4-BE49-F238E27FC236}">
                <a16:creationId xmlns:a16="http://schemas.microsoft.com/office/drawing/2014/main" id="{C1AA06B7-040A-5A44-9D0B-7C65CAE24A8E}"/>
              </a:ext>
            </a:extLst>
          </p:cNvPr>
          <p:cNvSpPr txBox="1"/>
          <p:nvPr/>
        </p:nvSpPr>
        <p:spPr>
          <a:xfrm>
            <a:off x="1227762" y="2331663"/>
            <a:ext cx="14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Requester1</a:t>
            </a:r>
            <a:endParaRPr kumimoji="1"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4EA3ACF9-C731-3842-8599-EB99876548C2}"/>
              </a:ext>
            </a:extLst>
          </p:cNvPr>
          <p:cNvSpPr/>
          <p:nvPr/>
        </p:nvSpPr>
        <p:spPr>
          <a:xfrm rot="10800000">
            <a:off x="2845600" y="2103567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D833EA-E38E-654A-AB18-923D7D41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37" y="1597751"/>
            <a:ext cx="2319731" cy="2080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8E73AD9-0B9B-824B-95D5-2990C8D0C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38" y="1828824"/>
            <a:ext cx="1744269" cy="2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108A909-1069-F146-BF8F-845691CB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53B0DD1-A7FA-004A-9CAF-3A7CE7D6B148}"/>
              </a:ext>
            </a:extLst>
          </p:cNvPr>
          <p:cNvSpPr/>
          <p:nvPr/>
        </p:nvSpPr>
        <p:spPr>
          <a:xfrm>
            <a:off x="4346088" y="2403547"/>
            <a:ext cx="4001846" cy="2159442"/>
          </a:xfrm>
          <a:prstGeom prst="roundRect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1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EB3A1BD-A6F8-D84D-9E2B-BCE6CE301099}"/>
              </a:ext>
            </a:extLst>
          </p:cNvPr>
          <p:cNvSpPr/>
          <p:nvPr/>
        </p:nvSpPr>
        <p:spPr>
          <a:xfrm>
            <a:off x="2566066" y="1972039"/>
            <a:ext cx="1334482" cy="5451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Customer</a:t>
            </a:r>
            <a:endParaRPr lang="ja-JP" altLang="en-US" dirty="0">
              <a:solidFill>
                <a:srgbClr val="323232"/>
              </a:solidFill>
            </a:endParaRP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A9E5C9CA-C807-EF40-BEA3-FE103D6CDF8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151528" y="2716692"/>
            <a:ext cx="585662" cy="88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4269D3-1D00-654A-917B-660F5BFA0C4D}"/>
              </a:ext>
            </a:extLst>
          </p:cNvPr>
          <p:cNvSpPr/>
          <p:nvPr/>
        </p:nvSpPr>
        <p:spPr>
          <a:xfrm>
            <a:off x="3120604" y="2465138"/>
            <a:ext cx="1030924" cy="5048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Product</a:t>
            </a:r>
            <a:endParaRPr lang="ja-JP" altLang="en-US" dirty="0">
              <a:solidFill>
                <a:srgbClr val="32323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CDA0AF1-B81A-5747-8C4A-C24BA4704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61" y="3416562"/>
            <a:ext cx="765601" cy="7656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0846EA-A097-EF49-81DE-5508C577A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90" y="3364253"/>
            <a:ext cx="765601" cy="7656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2831F5-2526-744B-A173-1AF07C97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29" y="2333891"/>
            <a:ext cx="765601" cy="7656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AAC450-AB3A-D147-B7D3-231EC05C9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90" y="2333891"/>
            <a:ext cx="765601" cy="765601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372A82B-AD58-E042-8F4D-5DC9999A94D3}"/>
              </a:ext>
            </a:extLst>
          </p:cNvPr>
          <p:cNvSpPr/>
          <p:nvPr/>
        </p:nvSpPr>
        <p:spPr>
          <a:xfrm>
            <a:off x="5004164" y="1851792"/>
            <a:ext cx="2623226" cy="6075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Crowdsourced Manufacturing System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114F7A-35F6-3249-A6F4-F28EA7950C76}"/>
              </a:ext>
            </a:extLst>
          </p:cNvPr>
          <p:cNvSpPr txBox="1"/>
          <p:nvPr/>
        </p:nvSpPr>
        <p:spPr>
          <a:xfrm>
            <a:off x="4649367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DB8716-A5DF-FA42-9116-2C0349A949B5}"/>
              </a:ext>
            </a:extLst>
          </p:cNvPr>
          <p:cNvSpPr txBox="1"/>
          <p:nvPr/>
        </p:nvSpPr>
        <p:spPr>
          <a:xfrm>
            <a:off x="4628926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F09297-C3FA-024C-A6DB-D49EF8DA8AB9}"/>
              </a:ext>
            </a:extLst>
          </p:cNvPr>
          <p:cNvSpPr txBox="1"/>
          <p:nvPr/>
        </p:nvSpPr>
        <p:spPr>
          <a:xfrm>
            <a:off x="5891197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BF68272-5CB5-3343-8FAB-1EE195401188}"/>
              </a:ext>
            </a:extLst>
          </p:cNvPr>
          <p:cNvSpPr txBox="1"/>
          <p:nvPr/>
        </p:nvSpPr>
        <p:spPr>
          <a:xfrm>
            <a:off x="5884702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6D0A65F-A1C9-3D40-9B52-2F04FA9B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90" y="3416562"/>
            <a:ext cx="765601" cy="765601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836CB39-35ED-B04A-B4F2-F3D08E3C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8" y="2333891"/>
            <a:ext cx="765601" cy="765601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9AF5864-10DC-6B4F-8A01-F538CA4E5B7F}"/>
              </a:ext>
            </a:extLst>
          </p:cNvPr>
          <p:cNvSpPr txBox="1"/>
          <p:nvPr/>
        </p:nvSpPr>
        <p:spPr>
          <a:xfrm>
            <a:off x="7136326" y="2970014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F37FF50-D630-1F47-B689-E39433FCABFF}"/>
              </a:ext>
            </a:extLst>
          </p:cNvPr>
          <p:cNvSpPr txBox="1"/>
          <p:nvPr/>
        </p:nvSpPr>
        <p:spPr>
          <a:xfrm>
            <a:off x="7129831" y="4016119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132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AC938-0781-E54E-A8D3-C08A2CAD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7B5D624-7C68-5B4E-9D99-FB7FA0CA7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77" y="1726240"/>
            <a:ext cx="765601" cy="7656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D12225-4D12-5B46-8CB2-F192465B9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5" y="4006455"/>
            <a:ext cx="765601" cy="76560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6675B87-332F-8B44-BE57-439301D0B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34" y="4026021"/>
            <a:ext cx="765601" cy="765601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E721A7-7E6E-F146-85BF-E6AF2F985715}"/>
              </a:ext>
            </a:extLst>
          </p:cNvPr>
          <p:cNvSpPr/>
          <p:nvPr/>
        </p:nvSpPr>
        <p:spPr>
          <a:xfrm>
            <a:off x="3302314" y="2550151"/>
            <a:ext cx="3805397" cy="1445936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0C4213-27EA-6E4D-9D7D-96FA72A7388A}"/>
              </a:ext>
            </a:extLst>
          </p:cNvPr>
          <p:cNvSpPr txBox="1"/>
          <p:nvPr/>
        </p:nvSpPr>
        <p:spPr>
          <a:xfrm>
            <a:off x="2237780" y="2055534"/>
            <a:ext cx="1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Provider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E95FD9-FBBB-B640-947F-438A27EC9119}"/>
              </a:ext>
            </a:extLst>
          </p:cNvPr>
          <p:cNvSpPr txBox="1"/>
          <p:nvPr/>
        </p:nvSpPr>
        <p:spPr>
          <a:xfrm>
            <a:off x="2215927" y="4091230"/>
            <a:ext cx="130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Requester</a:t>
            </a:r>
            <a:endParaRPr kumimoji="1" lang="ja-JP" altLang="en-US" dirty="0"/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BC8F8E18-30A9-6048-A622-B4AA68401B20}"/>
              </a:ext>
            </a:extLst>
          </p:cNvPr>
          <p:cNvSpPr/>
          <p:nvPr/>
        </p:nvSpPr>
        <p:spPr>
          <a:xfrm rot="12600000">
            <a:off x="3937592" y="3649337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391455E3-1A40-F94F-81FB-5686F700C72F}"/>
              </a:ext>
            </a:extLst>
          </p:cNvPr>
          <p:cNvSpPr/>
          <p:nvPr/>
        </p:nvSpPr>
        <p:spPr>
          <a:xfrm rot="9000000">
            <a:off x="6295566" y="3575526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100D31F-D8F3-8C4A-87F5-DA6ADEAD9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59" y="1652157"/>
            <a:ext cx="765601" cy="765601"/>
          </a:xfrm>
          <a:prstGeom prst="rect">
            <a:avLst/>
          </a:prstGeom>
        </p:spPr>
      </p:pic>
      <p:sp>
        <p:nvSpPr>
          <p:cNvPr id="29" name="下矢印 28">
            <a:extLst>
              <a:ext uri="{FF2B5EF4-FFF2-40B4-BE49-F238E27FC236}">
                <a16:creationId xmlns:a16="http://schemas.microsoft.com/office/drawing/2014/main" id="{4EE52E2C-134F-AF42-8B16-6BD5458E14EE}"/>
              </a:ext>
            </a:extLst>
          </p:cNvPr>
          <p:cNvSpPr/>
          <p:nvPr/>
        </p:nvSpPr>
        <p:spPr>
          <a:xfrm rot="-1800000">
            <a:off x="3803938" y="2405385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48B6F1DC-D0D6-0141-864D-64E0643D4EF1}"/>
              </a:ext>
            </a:extLst>
          </p:cNvPr>
          <p:cNvSpPr/>
          <p:nvPr/>
        </p:nvSpPr>
        <p:spPr>
          <a:xfrm rot="1800000">
            <a:off x="6290038" y="2362017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A4BFCD1C-A23E-9A43-8722-39B5676E0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55" y="1652157"/>
            <a:ext cx="765601" cy="765601"/>
          </a:xfrm>
          <a:prstGeom prst="rect">
            <a:avLst/>
          </a:prstGeom>
        </p:spPr>
      </p:pic>
      <p:sp>
        <p:nvSpPr>
          <p:cNvPr id="32" name="下矢印 31">
            <a:extLst>
              <a:ext uri="{FF2B5EF4-FFF2-40B4-BE49-F238E27FC236}">
                <a16:creationId xmlns:a16="http://schemas.microsoft.com/office/drawing/2014/main" id="{D94BC7CB-6FA3-B84C-8A00-4CCFD4E88A54}"/>
              </a:ext>
            </a:extLst>
          </p:cNvPr>
          <p:cNvSpPr/>
          <p:nvPr/>
        </p:nvSpPr>
        <p:spPr>
          <a:xfrm>
            <a:off x="4982794" y="237787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8C699E7-518B-F24A-8D69-3967DA7F9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55" y="4026021"/>
            <a:ext cx="765601" cy="765601"/>
          </a:xfrm>
          <a:prstGeom prst="rect">
            <a:avLst/>
          </a:prstGeom>
        </p:spPr>
      </p:pic>
      <p:sp>
        <p:nvSpPr>
          <p:cNvPr id="34" name="下矢印 33">
            <a:extLst>
              <a:ext uri="{FF2B5EF4-FFF2-40B4-BE49-F238E27FC236}">
                <a16:creationId xmlns:a16="http://schemas.microsoft.com/office/drawing/2014/main" id="{65782161-A570-1E47-827E-B881F805F027}"/>
              </a:ext>
            </a:extLst>
          </p:cNvPr>
          <p:cNvSpPr/>
          <p:nvPr/>
        </p:nvSpPr>
        <p:spPr>
          <a:xfrm rot="10800000">
            <a:off x="5007499" y="3591971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F11F4887-E1FE-7943-BD9F-3867C9AFD73D}"/>
              </a:ext>
            </a:extLst>
          </p:cNvPr>
          <p:cNvSpPr/>
          <p:nvPr/>
        </p:nvSpPr>
        <p:spPr>
          <a:xfrm>
            <a:off x="810997" y="4332811"/>
            <a:ext cx="1334482" cy="54512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Customer</a:t>
            </a:r>
            <a:endParaRPr lang="ja-JP" altLang="en-US" dirty="0">
              <a:solidFill>
                <a:srgbClr val="323232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BE4695E0-6ACE-534B-B456-962FCF2FCDA4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2396459" y="4791622"/>
            <a:ext cx="1544276" cy="286726"/>
          </a:xfrm>
          <a:prstGeom prst="bentConnector2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1840BC-40B9-8140-803A-CC1A4048AFF8}"/>
              </a:ext>
            </a:extLst>
          </p:cNvPr>
          <p:cNvSpPr/>
          <p:nvPr/>
        </p:nvSpPr>
        <p:spPr>
          <a:xfrm>
            <a:off x="1365535" y="4825910"/>
            <a:ext cx="1030924" cy="5048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323232"/>
                </a:solidFill>
              </a:rPr>
              <a:t>Product</a:t>
            </a:r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99D36C3-BAE1-1647-B1E9-B37CF125A2C6}"/>
              </a:ext>
            </a:extLst>
          </p:cNvPr>
          <p:cNvSpPr txBox="1"/>
          <p:nvPr/>
        </p:nvSpPr>
        <p:spPr>
          <a:xfrm>
            <a:off x="3586825" y="3015753"/>
            <a:ext cx="342299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ja-JP" dirty="0"/>
              <a:t>Auctioneer</a:t>
            </a:r>
          </a:p>
          <a:p>
            <a:pPr algn="ctr"/>
            <a:r>
              <a:rPr kumimoji="1" lang="en" altLang="ja-JP" sz="1600" dirty="0"/>
              <a:t>(Decide resource allocation)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EFEE41-40AB-2B4B-B543-034BC7C3064A}"/>
              </a:ext>
            </a:extLst>
          </p:cNvPr>
          <p:cNvSpPr txBox="1"/>
          <p:nvPr/>
        </p:nvSpPr>
        <p:spPr>
          <a:xfrm>
            <a:off x="4093188" y="2430869"/>
            <a:ext cx="2130962" cy="279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" altLang="ja-JP" sz="1600" dirty="0"/>
              <a:t>Resource provide</a:t>
            </a:r>
            <a:endParaRPr kumimoji="1" lang="ja-JP" alt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A1E7854-B7F1-E246-B278-1CF2B9B90D1F}"/>
              </a:ext>
            </a:extLst>
          </p:cNvPr>
          <p:cNvSpPr txBox="1"/>
          <p:nvPr/>
        </p:nvSpPr>
        <p:spPr>
          <a:xfrm>
            <a:off x="4093188" y="3788127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" altLang="ja-JP" sz="1600" dirty="0"/>
              <a:t>Resource request</a:t>
            </a:r>
            <a:endParaRPr kumimoji="1" lang="ja-JP" altLang="en-US" sz="1600" dirty="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C9C350BC-B3B8-0845-8C19-8F6F8BE55792}"/>
              </a:ext>
            </a:extLst>
          </p:cNvPr>
          <p:cNvSpPr/>
          <p:nvPr/>
        </p:nvSpPr>
        <p:spPr>
          <a:xfrm>
            <a:off x="2215927" y="1652157"/>
            <a:ext cx="5984644" cy="32257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138DCC-4075-DD4F-961C-5FF6C3736BFD}"/>
              </a:ext>
            </a:extLst>
          </p:cNvPr>
          <p:cNvSpPr txBox="1"/>
          <p:nvPr/>
        </p:nvSpPr>
        <p:spPr>
          <a:xfrm>
            <a:off x="3120571" y="1335314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Crow</a:t>
            </a:r>
            <a:r>
              <a:rPr lang="en-US" altLang="ja-JP" dirty="0"/>
              <a:t>dsourced Manufacturing System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1206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4086</TotalTime>
  <Words>29</Words>
  <Application>Microsoft Macintosh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Spica Neue</vt:lpstr>
      <vt:lpstr>Arial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13</cp:revision>
  <dcterms:created xsi:type="dcterms:W3CDTF">2019-03-09T08:22:41Z</dcterms:created>
  <dcterms:modified xsi:type="dcterms:W3CDTF">2019-03-16T15:00:35Z</dcterms:modified>
</cp:coreProperties>
</file>