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0" r:id="rId1"/>
  </p:sldMasterIdLst>
  <p:sldIdLst>
    <p:sldId id="256" r:id="rId2"/>
  </p:sldIdLst>
  <p:sldSz cx="9144000" cy="6858000" type="screen4x3"/>
  <p:notesSz cx="6735763" cy="9866313"/>
  <p:embeddedFontLst>
    <p:embeddedFont>
      <p:font typeface="Spica Neue" panose="02000503000000000000" pitchFamily="2" charset="-128"/>
      <p:regular r:id="rId3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 showGuides="1">
      <p:cViewPr varScale="1">
        <p:scale>
          <a:sx n="117" d="100"/>
          <a:sy n="117" d="100"/>
        </p:scale>
        <p:origin x="184" y="296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347350"/>
            <a:ext cx="78867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52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8523"/>
            <a:ext cx="78867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49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 dirty="0">
              <a:solidFill>
                <a:srgbClr val="505050"/>
              </a:solidFill>
            </a:endParaRPr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3082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064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4572000" y="891000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073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2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663"/>
            <a:ext cx="77724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6926" y="4446523"/>
            <a:ext cx="2717074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685800" y="232058"/>
            <a:ext cx="3111137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3224508"/>
            <a:ext cx="78867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083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577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3" y="6139543"/>
            <a:ext cx="8515350" cy="721270"/>
          </a:xfrm>
        </p:spPr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4104000" y="945214"/>
            <a:ext cx="504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103999" y="1490493"/>
            <a:ext cx="504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625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2724346"/>
            <a:ext cx="78867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68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19226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8502"/>
            <a:ext cx="78867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1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19226"/>
            <a:ext cx="78867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8502"/>
            <a:ext cx="78867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4588329" y="1279471"/>
            <a:ext cx="392702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588328" y="1828747"/>
            <a:ext cx="3927021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2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763805"/>
            <a:ext cx="751174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214530"/>
            <a:ext cx="751174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04948"/>
            <a:ext cx="78867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246149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989348"/>
            <a:ext cx="78867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3430547"/>
            <a:ext cx="78867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4437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92458" y="1270003"/>
            <a:ext cx="752289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92458" y="3409536"/>
            <a:ext cx="7522892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2944869"/>
            <a:ext cx="78867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9298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92458" y="1270003"/>
            <a:ext cx="752289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458" y="3409536"/>
            <a:ext cx="752289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88547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628651" y="796414"/>
            <a:ext cx="82816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28650" y="796414"/>
            <a:ext cx="82816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628650" y="1285693"/>
            <a:ext cx="78867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8586650" y="6583680"/>
            <a:ext cx="557349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‹#›</a:t>
            </a:fld>
            <a:endParaRPr lang="ja-JP" altLang="en-US" dirty="0">
              <a:solidFill>
                <a:srgbClr val="505050"/>
              </a:solidFill>
            </a:endParaRPr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851535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5131"/>
            <a:ext cx="78867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5602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44" r:id="rId2"/>
    <p:sldLayoutId id="2147483712" r:id="rId3"/>
    <p:sldLayoutId id="2147483742" r:id="rId4"/>
    <p:sldLayoutId id="2147483713" r:id="rId5"/>
    <p:sldLayoutId id="2147483714" r:id="rId6"/>
    <p:sldLayoutId id="2147483716" r:id="rId7"/>
    <p:sldLayoutId id="2147483717" r:id="rId8"/>
    <p:sldLayoutId id="2147483743" r:id="rId9"/>
    <p:sldLayoutId id="2147483718" r:id="rId10"/>
    <p:sldLayoutId id="2147483719" r:id="rId11"/>
    <p:sldLayoutId id="2147483723" r:id="rId12"/>
    <p:sldLayoutId id="2147483724" r:id="rId13"/>
    <p:sldLayoutId id="2147483726" r:id="rId14"/>
    <p:sldLayoutId id="2147483731" r:id="rId15"/>
    <p:sldLayoutId id="2147483733" r:id="rId16"/>
    <p:sldLayoutId id="2147483734" r:id="rId17"/>
    <p:sldLayoutId id="2147483741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D3EF94D-B17C-364F-9B11-6B7EC494A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>
              <a:solidFill>
                <a:srgbClr val="323232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7FDE70-F76F-084D-89F1-6D95D3D1C4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29B136-363A-44F2-87B3-E68585EE69B2}" type="slidenum">
              <a:rPr lang="ja-JP" altLang="en-US" smtClean="0">
                <a:solidFill>
                  <a:srgbClr val="505050"/>
                </a:solidFill>
              </a:rPr>
              <a:pPr/>
              <a:t>1</a:t>
            </a:fld>
            <a:endParaRPr lang="ja-JP" altLang="en-US">
              <a:solidFill>
                <a:srgbClr val="505050"/>
              </a:solidFill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6872E92B-F8BB-3E4C-8EB4-4AAB495F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CB8FF75-2496-CD42-812A-A2EC1D1F5E67}"/>
              </a:ext>
            </a:extLst>
          </p:cNvPr>
          <p:cNvGrpSpPr/>
          <p:nvPr/>
        </p:nvGrpSpPr>
        <p:grpSpPr>
          <a:xfrm>
            <a:off x="2111926" y="1535023"/>
            <a:ext cx="3467945" cy="1178475"/>
            <a:chOff x="2982783" y="2569165"/>
            <a:chExt cx="3467945" cy="117847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726143C-9137-614F-A4D5-9517A302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539" y="2569165"/>
              <a:ext cx="765601" cy="765601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9AD8635-C28D-B44D-ACA0-500A3ECFA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373" y="2569165"/>
              <a:ext cx="765601" cy="765601"/>
            </a:xfrm>
            <a:prstGeom prst="rect">
              <a:avLst/>
            </a:prstGeom>
          </p:spPr>
        </p:pic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F09277F7-49E8-2C4D-8A68-3F02078E72E7}"/>
                </a:ext>
              </a:extLst>
            </p:cNvPr>
            <p:cNvCxnSpPr>
              <a:cxnSpLocks/>
              <a:stCxn id="13" idx="2"/>
              <a:endCxn id="14" idx="2"/>
            </p:cNvCxnSpPr>
            <p:nvPr/>
          </p:nvCxnSpPr>
          <p:spPr>
            <a:xfrm rot="5400000" flipH="1" flipV="1">
              <a:off x="4677883" y="2459351"/>
              <a:ext cx="77745" cy="2498834"/>
            </a:xfrm>
            <a:prstGeom prst="bentConnector3">
              <a:avLst>
                <a:gd name="adj1" fmla="val -294038"/>
              </a:avLst>
            </a:prstGeom>
            <a:ln w="222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4B30019-6647-F440-A7DE-3B0E2EFADD7A}"/>
                </a:ext>
              </a:extLst>
            </p:cNvPr>
            <p:cNvSpPr txBox="1"/>
            <p:nvPr/>
          </p:nvSpPr>
          <p:spPr>
            <a:xfrm>
              <a:off x="2982783" y="3378308"/>
              <a:ext cx="96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Factory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6D31A72-A4FD-FB4A-9A49-E5FE913EDA54}"/>
                </a:ext>
              </a:extLst>
            </p:cNvPr>
            <p:cNvSpPr txBox="1"/>
            <p:nvPr/>
          </p:nvSpPr>
          <p:spPr>
            <a:xfrm>
              <a:off x="5481617" y="3300563"/>
              <a:ext cx="969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Factory</a:t>
              </a:r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4F759E6-05B3-7B4C-84C8-F5C7554D49D6}"/>
              </a:ext>
            </a:extLst>
          </p:cNvPr>
          <p:cNvSpPr txBox="1"/>
          <p:nvPr/>
        </p:nvSpPr>
        <p:spPr>
          <a:xfrm>
            <a:off x="7010400" y="225334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609F722-82DC-C84A-9D34-693EBC401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72" y="3851013"/>
            <a:ext cx="765601" cy="76560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9735EE2-3F8B-8B4C-B171-F587F3C9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58" y="4223815"/>
            <a:ext cx="765601" cy="76560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209363A-F807-F541-8FD8-81630C83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72" y="4967643"/>
            <a:ext cx="765601" cy="76560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F308872-D462-8946-87B2-C3AC20CB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57" y="4529223"/>
            <a:ext cx="765601" cy="76560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205BF3B-07A2-2046-A230-F5FB5DF1B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28" y="4088047"/>
            <a:ext cx="765601" cy="76560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3FAA0C63-9957-0C44-8470-3197104E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30" y="4595729"/>
            <a:ext cx="765601" cy="765601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7136E52-56F5-6440-B28A-930DF6C71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81" y="4552837"/>
            <a:ext cx="765601" cy="765601"/>
          </a:xfrm>
          <a:prstGeom prst="rect">
            <a:avLst/>
          </a:prstGeom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EEC2D33E-0047-F94E-8011-A5ED8F9E99EC}"/>
              </a:ext>
            </a:extLst>
          </p:cNvPr>
          <p:cNvSpPr/>
          <p:nvPr/>
        </p:nvSpPr>
        <p:spPr>
          <a:xfrm>
            <a:off x="3544293" y="3928759"/>
            <a:ext cx="3160557" cy="179790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81637875-7597-C044-8246-C9596BA2CF82}"/>
              </a:ext>
            </a:extLst>
          </p:cNvPr>
          <p:cNvCxnSpPr>
            <a:cxnSpLocks/>
            <a:stCxn id="29" idx="0"/>
            <a:endCxn id="30" idx="0"/>
          </p:cNvCxnSpPr>
          <p:nvPr/>
        </p:nvCxnSpPr>
        <p:spPr>
          <a:xfrm rot="5400000" flipH="1" flipV="1">
            <a:off x="3357088" y="2785353"/>
            <a:ext cx="624078" cy="2910890"/>
          </a:xfrm>
          <a:prstGeom prst="bentConnector3">
            <a:avLst>
              <a:gd name="adj1" fmla="val 13663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BBFFADC-2ECB-D647-A19E-F29C9075A4F3}"/>
              </a:ext>
            </a:extLst>
          </p:cNvPr>
          <p:cNvSpPr txBox="1"/>
          <p:nvPr/>
        </p:nvSpPr>
        <p:spPr>
          <a:xfrm>
            <a:off x="3441995" y="5687608"/>
            <a:ext cx="336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Crowdsourced Manufacturing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939775E-9D43-CF45-AA8D-F35AA27C79E0}"/>
              </a:ext>
            </a:extLst>
          </p:cNvPr>
          <p:cNvSpPr txBox="1"/>
          <p:nvPr/>
        </p:nvSpPr>
        <p:spPr>
          <a:xfrm>
            <a:off x="1746268" y="5259267"/>
            <a:ext cx="9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Factory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27894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1267</TotalTime>
  <Words>6</Words>
  <Application>Microsoft Macintosh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Wingdings</vt:lpstr>
      <vt:lpstr>Arial</vt:lpstr>
      <vt:lpstr>Spica Neue</vt:lpstr>
      <vt:lpstr>MyTheme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3</cp:revision>
  <dcterms:created xsi:type="dcterms:W3CDTF">2020-01-11T08:55:10Z</dcterms:created>
  <dcterms:modified xsi:type="dcterms:W3CDTF">2020-01-12T06:02:40Z</dcterms:modified>
</cp:coreProperties>
</file>