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224" y="736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585DC-9FC4-634E-BC99-76C48BBA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8506D3-A221-B044-BD7D-B7C3544A1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4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F07610-8B5C-D14A-9F11-16556EE785AC}"/>
              </a:ext>
            </a:extLst>
          </p:cNvPr>
          <p:cNvCxnSpPr>
            <a:cxnSpLocks/>
          </p:cNvCxnSpPr>
          <p:nvPr/>
        </p:nvCxnSpPr>
        <p:spPr>
          <a:xfrm>
            <a:off x="838200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3384470" y="1805046"/>
            <a:ext cx="7998029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838200" y="4874821"/>
            <a:ext cx="10544293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27214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27214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4953921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953921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470064"/>
            <a:ext cx="0" cy="5821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2470064"/>
            <a:ext cx="0" cy="30697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F07610-8B5C-D14A-9F11-16556EE785AC}"/>
              </a:ext>
            </a:extLst>
          </p:cNvPr>
          <p:cNvCxnSpPr>
            <a:cxnSpLocks/>
          </p:cNvCxnSpPr>
          <p:nvPr/>
        </p:nvCxnSpPr>
        <p:spPr>
          <a:xfrm>
            <a:off x="838200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2600702" y="1805046"/>
            <a:ext cx="8781798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838200" y="4874821"/>
            <a:ext cx="10544293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27214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27214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1816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1816971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4953921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953921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470064"/>
            <a:ext cx="0" cy="5821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2470064"/>
            <a:ext cx="0" cy="30697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98371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98371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305218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3052186"/>
            <a:ext cx="0" cy="12199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5416942" y="1805046"/>
            <a:ext cx="5965557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4291106" y="4542313"/>
            <a:ext cx="7091387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 flipH="1">
            <a:off x="847167" y="1698171"/>
            <a:ext cx="14023" cy="38204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𝑟𝑒𝑤𝑎𝑒𝑑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4863689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38200" y="3046238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E4C04F-DA56-8440-8D3D-690E762D5A3E}"/>
              </a:ext>
            </a:extLst>
          </p:cNvPr>
          <p:cNvCxnSpPr>
            <a:cxnSpLocks/>
          </p:cNvCxnSpPr>
          <p:nvPr/>
        </p:nvCxnSpPr>
        <p:spPr>
          <a:xfrm>
            <a:off x="5418735" y="2470064"/>
            <a:ext cx="0" cy="10569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7710</TotalTime>
  <Words>28</Words>
  <Application>Microsoft Macintosh PowerPoint</Application>
  <PresentationFormat>ワイド画面</PresentationFormat>
  <Paragraphs>18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Spica Neue</vt:lpstr>
      <vt:lpstr>游ゴシック</vt:lpstr>
      <vt:lpstr>Arial</vt:lpstr>
      <vt:lpstr>Cambria Math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7</cp:revision>
  <dcterms:created xsi:type="dcterms:W3CDTF">2020-01-17T05:36:23Z</dcterms:created>
  <dcterms:modified xsi:type="dcterms:W3CDTF">2020-01-22T14:06:51Z</dcterms:modified>
</cp:coreProperties>
</file>