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0"/>
  </p:notesMasterIdLst>
  <p:sldIdLst>
    <p:sldId id="263" r:id="rId2"/>
    <p:sldId id="265" r:id="rId3"/>
    <p:sldId id="264" r:id="rId4"/>
    <p:sldId id="258" r:id="rId5"/>
    <p:sldId id="262" r:id="rId6"/>
    <p:sldId id="259" r:id="rId7"/>
    <p:sldId id="261" r:id="rId8"/>
    <p:sldId id="266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32" userDrawn="1">
          <p15:clr>
            <a:srgbClr val="A4A3A4"/>
          </p15:clr>
        </p15:guide>
        <p15:guide id="2" pos="388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427"/>
    <p:restoredTop sz="94604"/>
  </p:normalViewPr>
  <p:slideViewPr>
    <p:cSldViewPr snapToGrid="0" snapToObjects="1" showGuides="1">
      <p:cViewPr varScale="1">
        <p:scale>
          <a:sx n="132" d="100"/>
          <a:sy n="132" d="100"/>
        </p:scale>
        <p:origin x="184" y="488"/>
      </p:cViewPr>
      <p:guideLst>
        <p:guide orient="horz" pos="2432"/>
        <p:guide pos="388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7832C7-1618-EE41-8284-0D326C91B4F7}" type="datetimeFigureOut">
              <a:rPr kumimoji="1" lang="ja-JP" altLang="en-US" smtClean="0"/>
              <a:t>2020/2/2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517DEF-6BFE-A84E-8F87-C3C1DB451A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3173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517DEF-6BFE-A84E-8F87-C3C1DB451AB8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44832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517DEF-6BFE-A84E-8F87-C3C1DB451AB8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63513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517DEF-6BFE-A84E-8F87-C3C1DB451AB8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44712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517DEF-6BFE-A84E-8F87-C3C1DB451AB8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71521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517DEF-6BFE-A84E-8F87-C3C1DB451AB8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0275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箇条書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51B9FAF-4B13-1840-A847-C6A31567713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テキスト プレースホルダー 3">
            <a:extLst>
              <a:ext uri="{FF2B5EF4-FFF2-40B4-BE49-F238E27FC236}">
                <a16:creationId xmlns:a16="http://schemas.microsoft.com/office/drawing/2014/main" id="{86FE1875-9518-4044-A163-B7E869F4C09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347350"/>
            <a:ext cx="10515600" cy="4241256"/>
          </a:xfrm>
        </p:spPr>
        <p:txBody>
          <a:bodyPr/>
          <a:lstStyle>
            <a:lvl1pPr marL="171450" indent="-171450">
              <a:buFont typeface="Wingdings" panose="05000000000000000000" pitchFamily="2" charset="2"/>
              <a:buChar char="n"/>
              <a:defRPr/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8" name="タイトル プレースホルダー 14">
            <a:extLst>
              <a:ext uri="{FF2B5EF4-FFF2-40B4-BE49-F238E27FC236}">
                <a16:creationId xmlns:a16="http://schemas.microsoft.com/office/drawing/2014/main" id="{E21BA2F7-731E-C14F-9545-47371491B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5132"/>
            <a:ext cx="10515600" cy="5612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41552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>
                <a:solidFill>
                  <a:schemeClr val="accent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1B9FAF-4B13-1840-A847-C6A3156771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9646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48524"/>
            <a:ext cx="10515600" cy="443787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 sz="2000"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1B9FAF-4B13-1840-A847-C6A31567713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タイトル プレースホルダー 14">
            <a:extLst>
              <a:ext uri="{FF2B5EF4-FFF2-40B4-BE49-F238E27FC236}">
                <a16:creationId xmlns:a16="http://schemas.microsoft.com/office/drawing/2014/main" id="{EF430570-51D6-3D48-8BD6-80F5BB1E2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5132"/>
            <a:ext cx="10515600" cy="5612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694073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1B9FAF-4B13-1840-A847-C6A31567713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5" name="タイトル プレースホルダー 14">
            <a:extLst>
              <a:ext uri="{FF2B5EF4-FFF2-40B4-BE49-F238E27FC236}">
                <a16:creationId xmlns:a16="http://schemas.microsoft.com/office/drawing/2014/main" id="{1E0A43E9-725F-3941-BC0A-A0541A7D6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083"/>
            <a:ext cx="10515600" cy="5612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455680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縦分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1B9FAF-4B13-1840-A847-C6A31567713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6" name="直線コネクタ 5"/>
          <p:cNvCxnSpPr/>
          <p:nvPr/>
        </p:nvCxnSpPr>
        <p:spPr>
          <a:xfrm>
            <a:off x="6096000" y="891001"/>
            <a:ext cx="0" cy="5969813"/>
          </a:xfrm>
          <a:prstGeom prst="line">
            <a:avLst/>
          </a:prstGeom>
          <a:ln w="22225">
            <a:solidFill>
              <a:schemeClr val="accent1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タイトル プレースホルダー 14">
            <a:extLst>
              <a:ext uri="{FF2B5EF4-FFF2-40B4-BE49-F238E27FC236}">
                <a16:creationId xmlns:a16="http://schemas.microsoft.com/office/drawing/2014/main" id="{3B1E294E-E64D-2944-8FDB-EBF02E404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5132"/>
            <a:ext cx="10515600" cy="5612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354252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1B9FAF-4B13-1840-A847-C6A3156771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6536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384663"/>
            <a:ext cx="10363200" cy="21253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chemeClr val="accent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69235" y="4446523"/>
            <a:ext cx="3622765" cy="129120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4"/>
          </p:nvPr>
        </p:nvSpPr>
        <p:spPr>
          <a:xfrm>
            <a:off x="914401" y="232058"/>
            <a:ext cx="4148183" cy="547688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baseline="0">
                <a:solidFill>
                  <a:schemeClr val="accent3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51B9FAF-4B13-1840-A847-C6A3156771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69874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テキスト(真ん中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3224509"/>
            <a:ext cx="10515600" cy="40898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3200"/>
            </a:lvl1pPr>
          </a:lstStyle>
          <a:p>
            <a:pPr lvl="0"/>
            <a:r>
              <a:rPr kumimoji="1" lang="ja-JP" altLang="en-US" dirty="0"/>
              <a:t>テキスト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51B9FAF-4B13-1840-A847-C6A31567713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タイトル プレースホルダー 14">
            <a:extLst>
              <a:ext uri="{FF2B5EF4-FFF2-40B4-BE49-F238E27FC236}">
                <a16:creationId xmlns:a16="http://schemas.microsoft.com/office/drawing/2014/main" id="{5E82F4FE-6BDC-134E-864F-6987C4CA8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5132"/>
            <a:ext cx="10515600" cy="5612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105305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テキスト(真ん中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1B9FAF-4B13-1840-A847-C6A31567713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タイトル プレースホルダー 14">
            <a:extLst>
              <a:ext uri="{FF2B5EF4-FFF2-40B4-BE49-F238E27FC236}">
                <a16:creationId xmlns:a16="http://schemas.microsoft.com/office/drawing/2014/main" id="{0CC5F3ED-2701-D443-B9F1-01E93CEDC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5132"/>
            <a:ext cx="10515600" cy="5612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987536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図見出し箇条書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/>
          <p:cNvSpPr>
            <a:spLocks noGrp="1"/>
          </p:cNvSpPr>
          <p:nvPr>
            <p:ph type="ftr" sz="quarter" idx="15"/>
          </p:nvPr>
        </p:nvSpPr>
        <p:spPr>
          <a:xfrm>
            <a:off x="4" y="6139543"/>
            <a:ext cx="11353800" cy="72127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51B9FAF-4B13-1840-A847-C6A31567713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4" hasCustomPrompt="1"/>
          </p:nvPr>
        </p:nvSpPr>
        <p:spPr>
          <a:xfrm>
            <a:off x="5472000" y="945214"/>
            <a:ext cx="6720000" cy="53340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2400" b="1">
                <a:solidFill>
                  <a:schemeClr val="accent1"/>
                </a:solidFill>
              </a:defRPr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見出し</a:t>
            </a:r>
          </a:p>
        </p:txBody>
      </p:sp>
      <p:sp>
        <p:nvSpPr>
          <p:cNvPr id="10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5471999" y="1490493"/>
            <a:ext cx="6720000" cy="3966850"/>
          </a:xfrm>
          <a:prstGeom prst="rect">
            <a:avLst/>
          </a:prstGeom>
        </p:spPr>
        <p:txBody>
          <a:bodyPr>
            <a:normAutofit/>
          </a:bodyPr>
          <a:lstStyle>
            <a:lvl1pPr marL="257175" indent="-257175">
              <a:buFont typeface="Wingdings" charset="2"/>
              <a:buChar char="n"/>
              <a:defRPr sz="20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箇条書き</a:t>
            </a:r>
          </a:p>
        </p:txBody>
      </p:sp>
      <p:sp>
        <p:nvSpPr>
          <p:cNvPr id="11" name="タイトル プレースホルダー 14">
            <a:extLst>
              <a:ext uri="{FF2B5EF4-FFF2-40B4-BE49-F238E27FC236}">
                <a16:creationId xmlns:a16="http://schemas.microsoft.com/office/drawing/2014/main" id="{37F5DA42-51BB-EB4B-AF89-FC0338299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5132"/>
            <a:ext cx="10515600" cy="5612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87201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図と箇条書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51B9FAF-4B13-1840-A847-C6A31567713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テキスト プレースホルダー 3">
            <a:extLst>
              <a:ext uri="{FF2B5EF4-FFF2-40B4-BE49-F238E27FC236}">
                <a16:creationId xmlns:a16="http://schemas.microsoft.com/office/drawing/2014/main" id="{86FE1875-9518-4044-A163-B7E869F4C09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2724346"/>
            <a:ext cx="10515600" cy="2864260"/>
          </a:xfrm>
        </p:spPr>
        <p:txBody>
          <a:bodyPr/>
          <a:lstStyle>
            <a:lvl1pPr marL="171450" indent="-171450">
              <a:buFont typeface="Wingdings" panose="05000000000000000000" pitchFamily="2" charset="2"/>
              <a:buChar char="n"/>
              <a:defRPr/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8" name="タイトル プレースホルダー 14">
            <a:extLst>
              <a:ext uri="{FF2B5EF4-FFF2-40B4-BE49-F238E27FC236}">
                <a16:creationId xmlns:a16="http://schemas.microsoft.com/office/drawing/2014/main" id="{E21BA2F7-731E-C14F-9545-47371491B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5132"/>
            <a:ext cx="10515600" cy="5612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04700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見出し-箇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プレースホルダー 8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1319227"/>
            <a:ext cx="10515600" cy="54927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="1">
                <a:solidFill>
                  <a:schemeClr val="accent1"/>
                </a:solidFill>
              </a:defRPr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見出し</a:t>
            </a:r>
          </a:p>
        </p:txBody>
      </p:sp>
      <p:sp>
        <p:nvSpPr>
          <p:cNvPr id="12" name="タイトル 11"/>
          <p:cNvSpPr>
            <a:spLocks noGrp="1"/>
          </p:cNvSpPr>
          <p:nvPr>
            <p:ph type="title"/>
          </p:nvPr>
        </p:nvSpPr>
        <p:spPr>
          <a:xfrm>
            <a:off x="838200" y="235132"/>
            <a:ext cx="10515600" cy="56128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1868503"/>
            <a:ext cx="10515600" cy="3078163"/>
          </a:xfrm>
          <a:prstGeom prst="rect">
            <a:avLst/>
          </a:prstGeom>
        </p:spPr>
        <p:txBody>
          <a:bodyPr/>
          <a:lstStyle>
            <a:lvl1pPr marL="257175" indent="-257175">
              <a:buFont typeface="Wingdings" charset="2"/>
              <a:buChar char="n"/>
              <a:defRPr sz="20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箇条書き</a:t>
            </a: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51B9FAF-4B13-1840-A847-C6A3156771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2138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見出し-文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プレースホルダー 8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1319227"/>
            <a:ext cx="10515600" cy="549275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dist">
              <a:defRPr sz="2400" b="1">
                <a:solidFill>
                  <a:schemeClr val="accent1"/>
                </a:solidFill>
              </a:defRPr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見出し</a:t>
            </a:r>
          </a:p>
        </p:txBody>
      </p:sp>
      <p:sp>
        <p:nvSpPr>
          <p:cNvPr id="12" name="タイトル 11"/>
          <p:cNvSpPr>
            <a:spLocks noGrp="1"/>
          </p:cNvSpPr>
          <p:nvPr>
            <p:ph type="title"/>
          </p:nvPr>
        </p:nvSpPr>
        <p:spPr>
          <a:xfrm>
            <a:off x="838200" y="235132"/>
            <a:ext cx="10515600" cy="56128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1868503"/>
            <a:ext cx="10515600" cy="3078163"/>
          </a:xfrm>
          <a:prstGeom prst="rect">
            <a:avLst/>
          </a:prstGeom>
        </p:spPr>
        <p:txBody>
          <a:bodyPr/>
          <a:lstStyle>
            <a:lvl1pPr marL="0" indent="0">
              <a:buFont typeface="Wingdings" charset="2"/>
              <a:buNone/>
              <a:defRPr sz="20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/>
              <a:t>文章</a:t>
            </a:r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51B9FAF-4B13-1840-A847-C6A3156771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1501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図_見出し-箇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プレースホルダー 8"/>
          <p:cNvSpPr>
            <a:spLocks noGrp="1"/>
          </p:cNvSpPr>
          <p:nvPr>
            <p:ph type="body" sz="quarter" idx="14" hasCustomPrompt="1"/>
          </p:nvPr>
        </p:nvSpPr>
        <p:spPr>
          <a:xfrm>
            <a:off x="6117772" y="1279472"/>
            <a:ext cx="5236027" cy="549275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>
              <a:defRPr sz="2400" b="1">
                <a:solidFill>
                  <a:schemeClr val="accent1"/>
                </a:solidFill>
              </a:defRPr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見出し</a:t>
            </a:r>
          </a:p>
        </p:txBody>
      </p:sp>
      <p:sp>
        <p:nvSpPr>
          <p:cNvPr id="12" name="タイトル 11"/>
          <p:cNvSpPr>
            <a:spLocks noGrp="1"/>
          </p:cNvSpPr>
          <p:nvPr>
            <p:ph type="title"/>
          </p:nvPr>
        </p:nvSpPr>
        <p:spPr>
          <a:xfrm>
            <a:off x="838200" y="235132"/>
            <a:ext cx="10515600" cy="56128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6117771" y="1828748"/>
            <a:ext cx="5236028" cy="3771953"/>
          </a:xfrm>
          <a:prstGeom prst="rect">
            <a:avLst/>
          </a:prstGeom>
        </p:spPr>
        <p:txBody>
          <a:bodyPr/>
          <a:lstStyle>
            <a:lvl1pPr marL="257175" indent="-257175">
              <a:buFont typeface="Wingdings" charset="2"/>
              <a:buChar char="n"/>
              <a:defRPr sz="20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箇条書き</a:t>
            </a: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51B9FAF-4B13-1840-A847-C6A3156771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6498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見出し-箇条書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1763806"/>
            <a:ext cx="10015653" cy="3078163"/>
          </a:xfrm>
          <a:prstGeom prst="rect">
            <a:avLst/>
          </a:prstGeom>
        </p:spPr>
        <p:txBody>
          <a:bodyPr/>
          <a:lstStyle>
            <a:lvl1pPr marL="257175" indent="-257175">
              <a:buFont typeface="Wingdings" charset="2"/>
              <a:buChar char="n"/>
              <a:defRPr sz="20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箇条書き</a:t>
            </a:r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1214531"/>
            <a:ext cx="10015653" cy="549275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FontTx/>
              <a:buNone/>
              <a:defRPr sz="2400" b="1">
                <a:solidFill>
                  <a:schemeClr val="accent1"/>
                </a:solidFill>
              </a:defRPr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見出し</a:t>
            </a:r>
          </a:p>
        </p:txBody>
      </p:sp>
      <p:sp>
        <p:nvSpPr>
          <p:cNvPr id="8" name="タイトル 7"/>
          <p:cNvSpPr>
            <a:spLocks noGrp="1"/>
          </p:cNvSpPr>
          <p:nvPr>
            <p:ph type="title"/>
          </p:nvPr>
        </p:nvSpPr>
        <p:spPr>
          <a:xfrm>
            <a:off x="838200" y="235132"/>
            <a:ext cx="10515600" cy="56128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2" name="フッター プレースホルダー 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51B9FAF-4B13-1840-A847-C6A3156771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6178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つの見出し-箇条書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1804949"/>
            <a:ext cx="10515600" cy="1600201"/>
          </a:xfrm>
          <a:prstGeom prst="rect">
            <a:avLst/>
          </a:prstGeom>
        </p:spPr>
        <p:txBody>
          <a:bodyPr/>
          <a:lstStyle>
            <a:lvl1pPr marL="257175" indent="-257175">
              <a:buFont typeface="Wingdings" charset="2"/>
              <a:buChar char="n"/>
              <a:defRPr sz="20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箇条書き</a:t>
            </a:r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1246150"/>
            <a:ext cx="10515600" cy="549275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FontTx/>
              <a:buNone/>
              <a:defRPr sz="2400" b="1">
                <a:solidFill>
                  <a:schemeClr val="accent1"/>
                </a:solidFill>
              </a:defRPr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見出し</a:t>
            </a:r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838200" y="3989349"/>
            <a:ext cx="10515600" cy="1600201"/>
          </a:xfrm>
          <a:prstGeom prst="rect">
            <a:avLst/>
          </a:prstGeom>
        </p:spPr>
        <p:txBody>
          <a:bodyPr/>
          <a:lstStyle>
            <a:lvl1pPr marL="257175" indent="-257175">
              <a:buFont typeface="Wingdings" charset="2"/>
              <a:buChar char="n"/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箇条書き</a:t>
            </a:r>
          </a:p>
        </p:txBody>
      </p:sp>
      <p:sp>
        <p:nvSpPr>
          <p:cNvPr id="10" name="テキスト プレースホルダー 8"/>
          <p:cNvSpPr>
            <a:spLocks noGrp="1"/>
          </p:cNvSpPr>
          <p:nvPr>
            <p:ph type="body" sz="quarter" idx="16" hasCustomPrompt="1"/>
          </p:nvPr>
        </p:nvSpPr>
        <p:spPr>
          <a:xfrm>
            <a:off x="838200" y="3430548"/>
            <a:ext cx="10515600" cy="549275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FontTx/>
              <a:buNone/>
              <a:defRPr sz="2400" b="1">
                <a:solidFill>
                  <a:schemeClr val="accent1"/>
                </a:solidFill>
              </a:defRPr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見出し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51B9FAF-4B13-1840-A847-C6A31567713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1" name="タイトル 7">
            <a:extLst>
              <a:ext uri="{FF2B5EF4-FFF2-40B4-BE49-F238E27FC236}">
                <a16:creationId xmlns:a16="http://schemas.microsoft.com/office/drawing/2014/main" id="{E7C01043-9720-7A40-A4CC-3392E2B32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5132"/>
            <a:ext cx="10515600" cy="56128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114647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箇条書き-テキスト-箇条書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1323278" y="1270004"/>
            <a:ext cx="10030521" cy="1394701"/>
          </a:xfrm>
          <a:prstGeom prst="rect">
            <a:avLst/>
          </a:prstGeom>
        </p:spPr>
        <p:txBody>
          <a:bodyPr/>
          <a:lstStyle>
            <a:lvl1pPr marL="257175" indent="-257175">
              <a:buFont typeface="Wingdings" charset="2"/>
              <a:buChar char="n"/>
              <a:defRPr sz="20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箇条書き</a:t>
            </a:r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323277" y="3409537"/>
            <a:ext cx="10030523" cy="1975265"/>
          </a:xfrm>
          <a:prstGeom prst="rect">
            <a:avLst/>
          </a:prstGeom>
        </p:spPr>
        <p:txBody>
          <a:bodyPr anchor="t"/>
          <a:lstStyle>
            <a:lvl1pPr marL="257175" indent="-257175">
              <a:buFont typeface="Wingdings" charset="2"/>
              <a:buChar char="n"/>
              <a:defRPr sz="20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箇条書き</a:t>
            </a:r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5" hasCustomPrompt="1"/>
          </p:nvPr>
        </p:nvSpPr>
        <p:spPr>
          <a:xfrm>
            <a:off x="838200" y="2944869"/>
            <a:ext cx="10515600" cy="467042"/>
          </a:xfrm>
          <a:prstGeom prst="rect">
            <a:avLst/>
          </a:prstGeom>
        </p:spPr>
        <p:txBody>
          <a:bodyPr vert="horz" numCol="1" anchor="b"/>
          <a:lstStyle>
            <a:lvl1pPr marL="0" indent="0" algn="l" rtl="0">
              <a:lnSpc>
                <a:spcPct val="100000"/>
              </a:lnSpc>
              <a:buNone/>
              <a:defRPr sz="2400"/>
            </a:lvl1pPr>
          </a:lstStyle>
          <a:p>
            <a:pPr lvl="0"/>
            <a:r>
              <a:rPr kumimoji="1" lang="ja-JP" altLang="en-US" dirty="0"/>
              <a:t>テキスト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D51B9FAF-4B13-1840-A847-C6A31567713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タイトル 7">
            <a:extLst>
              <a:ext uri="{FF2B5EF4-FFF2-40B4-BE49-F238E27FC236}">
                <a16:creationId xmlns:a16="http://schemas.microsoft.com/office/drawing/2014/main" id="{9B7B2FF4-5C50-3147-9465-CDD8FF749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5132"/>
            <a:ext cx="10515600" cy="56128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217528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箇条書-箇条書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1323278" y="1270004"/>
            <a:ext cx="10030521" cy="2139533"/>
          </a:xfrm>
          <a:prstGeom prst="rect">
            <a:avLst/>
          </a:prstGeom>
        </p:spPr>
        <p:txBody>
          <a:bodyPr/>
          <a:lstStyle>
            <a:lvl1pPr marL="257175" indent="-257175">
              <a:buFont typeface="Wingdings" charset="2"/>
              <a:buChar char="n"/>
              <a:defRPr sz="20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箇条書き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D51B9FAF-4B13-1840-A847-C6A31567713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タイトル 7">
            <a:extLst>
              <a:ext uri="{FF2B5EF4-FFF2-40B4-BE49-F238E27FC236}">
                <a16:creationId xmlns:a16="http://schemas.microsoft.com/office/drawing/2014/main" id="{9B7B2FF4-5C50-3147-9465-CDD8FF749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5132"/>
            <a:ext cx="10515600" cy="56128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11" name="テキスト プレースホルダー 6">
            <a:extLst>
              <a:ext uri="{FF2B5EF4-FFF2-40B4-BE49-F238E27FC236}">
                <a16:creationId xmlns:a16="http://schemas.microsoft.com/office/drawing/2014/main" id="{1F794080-DC6F-AB40-9601-E854524975C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323278" y="3409537"/>
            <a:ext cx="10030521" cy="2139533"/>
          </a:xfrm>
          <a:prstGeom prst="rect">
            <a:avLst/>
          </a:prstGeom>
        </p:spPr>
        <p:txBody>
          <a:bodyPr/>
          <a:lstStyle>
            <a:lvl1pPr marL="257175" indent="-257175">
              <a:buFont typeface="Wingdings" charset="2"/>
              <a:buChar char="n"/>
              <a:defRPr sz="20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箇条書き</a:t>
            </a:r>
          </a:p>
        </p:txBody>
      </p:sp>
    </p:spTree>
    <p:extLst>
      <p:ext uri="{BB962C8B-B14F-4D97-AF65-F5344CB8AC3E}">
        <p14:creationId xmlns:p14="http://schemas.microsoft.com/office/powerpoint/2010/main" val="1768127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線コネクタ 7"/>
          <p:cNvCxnSpPr/>
          <p:nvPr/>
        </p:nvCxnSpPr>
        <p:spPr>
          <a:xfrm>
            <a:off x="838201" y="796414"/>
            <a:ext cx="1104222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/>
          <p:cNvCxnSpPr/>
          <p:nvPr/>
        </p:nvCxnSpPr>
        <p:spPr>
          <a:xfrm>
            <a:off x="838200" y="796414"/>
            <a:ext cx="1104222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プレースホルダー 9"/>
          <p:cNvSpPr>
            <a:spLocks noGrp="1"/>
          </p:cNvSpPr>
          <p:nvPr>
            <p:ph type="body" idx="1"/>
          </p:nvPr>
        </p:nvSpPr>
        <p:spPr>
          <a:xfrm>
            <a:off x="838200" y="1285694"/>
            <a:ext cx="10515600" cy="33908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13" name="スライド番号プレースホルダー 12"/>
          <p:cNvSpPr>
            <a:spLocks noGrp="1"/>
          </p:cNvSpPr>
          <p:nvPr>
            <p:ph type="sldNum" sz="quarter" idx="4"/>
          </p:nvPr>
        </p:nvSpPr>
        <p:spPr>
          <a:xfrm>
            <a:off x="11448867" y="6583680"/>
            <a:ext cx="743132" cy="2771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2"/>
                </a:solidFill>
              </a:defRPr>
            </a:lvl1pPr>
          </a:lstStyle>
          <a:p>
            <a:fld id="{D51B9FAF-4B13-1840-A847-C6A31567713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4" name="フッター プレースホルダー 13"/>
          <p:cNvSpPr>
            <a:spLocks noGrp="1"/>
          </p:cNvSpPr>
          <p:nvPr>
            <p:ph type="ftr" sz="quarter" idx="3"/>
          </p:nvPr>
        </p:nvSpPr>
        <p:spPr>
          <a:xfrm>
            <a:off x="0" y="6139543"/>
            <a:ext cx="11353800" cy="7212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11" name="タイトル プレースホルダー 14">
            <a:extLst>
              <a:ext uri="{FF2B5EF4-FFF2-40B4-BE49-F238E27FC236}">
                <a16:creationId xmlns:a16="http://schemas.microsoft.com/office/drawing/2014/main" id="{C37C2DC8-7751-4949-B178-AE19D4EA8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5132"/>
            <a:ext cx="10515600" cy="5612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786517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" pitchFamily="2" charset="2"/>
        <a:buChar char="n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2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2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0.png"/><Relationship Id="rId5" Type="http://schemas.openxmlformats.org/officeDocument/2006/relationships/image" Target="../media/image7.png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0.png"/><Relationship Id="rId5" Type="http://schemas.openxmlformats.org/officeDocument/2006/relationships/image" Target="../media/image8.png"/><Relationship Id="rId4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A9C4F2-BA94-084F-9A52-A057055D2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2E2863EC-C204-C84D-99FF-C34EE3CABFD7}"/>
              </a:ext>
            </a:extLst>
          </p:cNvPr>
          <p:cNvCxnSpPr>
            <a:cxnSpLocks/>
          </p:cNvCxnSpPr>
          <p:nvPr/>
        </p:nvCxnSpPr>
        <p:spPr>
          <a:xfrm>
            <a:off x="2179442" y="4776914"/>
            <a:ext cx="2917826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524ADA8B-457C-B148-8EFE-8DF54201561D}"/>
              </a:ext>
            </a:extLst>
          </p:cNvPr>
          <p:cNvCxnSpPr>
            <a:cxnSpLocks/>
          </p:cNvCxnSpPr>
          <p:nvPr/>
        </p:nvCxnSpPr>
        <p:spPr>
          <a:xfrm>
            <a:off x="5097268" y="4776914"/>
            <a:ext cx="6276103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B60980E0-DB40-974D-9784-864CFE9E177E}"/>
                  </a:ext>
                </a:extLst>
              </p:cNvPr>
              <p:cNvSpPr txBox="1"/>
              <p:nvPr/>
            </p:nvSpPr>
            <p:spPr>
              <a:xfrm>
                <a:off x="6509030" y="2364170"/>
                <a:ext cx="173541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i="1" dirty="0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800" b="1" i="1" dirty="0" smtClean="0">
                              <a:latin typeface="Cambria Math" panose="02040503050406030204" pitchFamily="18" charset="0"/>
                            </a:rPr>
                            <m:t>𝑱</m:t>
                          </m:r>
                          <m:r>
                            <a:rPr lang="en-US" altLang="ja-JP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∖</m:t>
                          </m:r>
                          <m:r>
                            <a:rPr lang="en-US" altLang="ja-JP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{</m:t>
                          </m:r>
                          <m:r>
                            <a:rPr lang="en-US" altLang="ja-JP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ja-JP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}</m:t>
                          </m:r>
                        </m:e>
                      </m:d>
                    </m:oMath>
                  </m:oMathPara>
                </a14:m>
                <a:endParaRPr kumimoji="1" lang="ja-JP" altLang="en-US" sz="2800"/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B60980E0-DB40-974D-9784-864CFE9E17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9030" y="2364170"/>
                <a:ext cx="1735411" cy="523220"/>
              </a:xfrm>
              <a:prstGeom prst="rect">
                <a:avLst/>
              </a:prstGeom>
              <a:blipFill>
                <a:blip r:embed="rId3"/>
                <a:stretch>
                  <a:fillRect b="-190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DE09E170-4010-DF4D-8285-62160D978371}"/>
                  </a:ext>
                </a:extLst>
              </p:cNvPr>
              <p:cNvSpPr txBox="1"/>
              <p:nvPr/>
            </p:nvSpPr>
            <p:spPr>
              <a:xfrm>
                <a:off x="6000216" y="5193700"/>
                <a:ext cx="96218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i="1" dirty="0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800" b="1" i="1" dirty="0" smtClean="0">
                              <a:latin typeface="Cambria Math" panose="02040503050406030204" pitchFamily="18" charset="0"/>
                            </a:rPr>
                            <m:t>𝑱</m:t>
                          </m:r>
                        </m:e>
                      </m:d>
                    </m:oMath>
                  </m:oMathPara>
                </a14:m>
                <a:endParaRPr kumimoji="1" lang="ja-JP" altLang="en-US" sz="2800"/>
              </a:p>
            </p:txBody>
          </p:sp>
        </mc:Choice>
        <mc:Fallback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DE09E170-4010-DF4D-8285-62160D9783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0216" y="5193700"/>
                <a:ext cx="962186" cy="523220"/>
              </a:xfrm>
              <a:prstGeom prst="rect">
                <a:avLst/>
              </a:prstGeom>
              <a:blipFill>
                <a:blip r:embed="rId4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DB3884C4-0261-574B-955C-FE0F6B4CB198}"/>
                  </a:ext>
                </a:extLst>
              </p:cNvPr>
              <p:cNvSpPr txBox="1"/>
              <p:nvPr/>
            </p:nvSpPr>
            <p:spPr>
              <a:xfrm>
                <a:off x="3189720" y="4688739"/>
                <a:ext cx="780791" cy="5579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kumimoji="1" lang="ja-JP" altLang="en-US" sz="2800"/>
              </a:p>
            </p:txBody>
          </p:sp>
        </mc:Choice>
        <mc:Fallback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DB3884C4-0261-574B-955C-FE0F6B4CB1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9720" y="4688739"/>
                <a:ext cx="780791" cy="557910"/>
              </a:xfrm>
              <a:prstGeom prst="rect">
                <a:avLst/>
              </a:prstGeom>
              <a:blipFill>
                <a:blip r:embed="rId5"/>
                <a:stretch>
                  <a:fillRect l="-1587" b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366C2510-76CD-2849-97A5-EE439CE92496}"/>
                  </a:ext>
                </a:extLst>
              </p:cNvPr>
              <p:cNvSpPr txBox="1"/>
              <p:nvPr/>
            </p:nvSpPr>
            <p:spPr>
              <a:xfrm>
                <a:off x="7536131" y="4696217"/>
                <a:ext cx="1985544" cy="5579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i="1" dirty="0">
                              <a:latin typeface="Cambria Math" panose="02040503050406030204" pitchFamily="18" charset="0"/>
                            </a:rPr>
                            <m:t>𝑉</m:t>
                          </m:r>
                          <m:d>
                            <m:dPr>
                              <m:ctrlPr>
                                <a:rPr lang="en-US" altLang="ja-JP" sz="28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800" b="1" i="1" dirty="0">
                                  <a:latin typeface="Cambria Math" panose="02040503050406030204" pitchFamily="18" charset="0"/>
                                </a:rPr>
                                <m:t>𝑱</m:t>
                              </m:r>
                            </m:e>
                          </m:d>
                          <m:r>
                            <m:rPr>
                              <m:nor/>
                            </m:rPr>
                            <a:rPr lang="ja-JP" altLang="en-US" sz="2800"/>
                            <m:t> </m:t>
                          </m:r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sz="280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kumimoji="1" lang="ja-JP" altLang="en-US" sz="2800"/>
              </a:p>
            </p:txBody>
          </p:sp>
        </mc:Choice>
        <mc:Fallback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366C2510-76CD-2849-97A5-EE439CE924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6131" y="4696217"/>
                <a:ext cx="1985544" cy="557910"/>
              </a:xfrm>
              <a:prstGeom prst="rect">
                <a:avLst/>
              </a:prstGeom>
              <a:blipFill>
                <a:blip r:embed="rId6"/>
                <a:stretch>
                  <a:fillRect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819CAC9F-DA84-D24E-B88D-897E16099C16}"/>
              </a:ext>
            </a:extLst>
          </p:cNvPr>
          <p:cNvCxnSpPr>
            <a:cxnSpLocks/>
          </p:cNvCxnSpPr>
          <p:nvPr/>
        </p:nvCxnSpPr>
        <p:spPr>
          <a:xfrm>
            <a:off x="3384470" y="2305174"/>
            <a:ext cx="0" cy="747012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003B9062-1255-A942-B2D6-E85379B883D3}"/>
              </a:ext>
            </a:extLst>
          </p:cNvPr>
          <p:cNvCxnSpPr>
            <a:cxnSpLocks/>
          </p:cNvCxnSpPr>
          <p:nvPr/>
        </p:nvCxnSpPr>
        <p:spPr>
          <a:xfrm>
            <a:off x="5106390" y="3052186"/>
            <a:ext cx="0" cy="1724728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02D0105D-9F90-EF41-AAD7-97ABDB942654}"/>
                  </a:ext>
                </a:extLst>
              </p:cNvPr>
              <p:cNvSpPr txBox="1"/>
              <p:nvPr/>
            </p:nvSpPr>
            <p:spPr>
              <a:xfrm>
                <a:off x="3766143" y="3052186"/>
                <a:ext cx="994439" cy="5579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8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𝑝𝑎𝑦</m:t>
                          </m:r>
                        </m:e>
                        <m:sub>
                          <m:r>
                            <a:rPr lang="en-US" altLang="ja-JP" sz="28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kumimoji="1" lang="ja-JP" altLang="en-US" sz="280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02D0105D-9F90-EF41-AAD7-97ABDB9426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6143" y="3052186"/>
                <a:ext cx="994439" cy="557910"/>
              </a:xfrm>
              <a:prstGeom prst="rect">
                <a:avLst/>
              </a:prstGeom>
              <a:blipFill>
                <a:blip r:embed="rId7"/>
                <a:stretch>
                  <a:fillRect b="-1136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460561FE-CECC-9845-BFDC-B2F939673B70}"/>
              </a:ext>
            </a:extLst>
          </p:cNvPr>
          <p:cNvCxnSpPr>
            <a:cxnSpLocks/>
          </p:cNvCxnSpPr>
          <p:nvPr/>
        </p:nvCxnSpPr>
        <p:spPr>
          <a:xfrm>
            <a:off x="3384470" y="3052186"/>
            <a:ext cx="1721920" cy="0"/>
          </a:xfrm>
          <a:prstGeom prst="straightConnector1">
            <a:avLst/>
          </a:prstGeom>
          <a:ln w="3810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8175D4EC-5751-544D-A482-D6AB0EDD5415}"/>
              </a:ext>
            </a:extLst>
          </p:cNvPr>
          <p:cNvCxnSpPr>
            <a:cxnSpLocks/>
          </p:cNvCxnSpPr>
          <p:nvPr/>
        </p:nvCxnSpPr>
        <p:spPr>
          <a:xfrm>
            <a:off x="3356783" y="2305174"/>
            <a:ext cx="8025710" cy="0"/>
          </a:xfrm>
          <a:prstGeom prst="straightConnector1">
            <a:avLst/>
          </a:prstGeom>
          <a:ln w="381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4D497037-D710-1F44-A2F1-A31DFE17CDB2}"/>
                  </a:ext>
                </a:extLst>
              </p:cNvPr>
              <p:cNvSpPr txBox="1"/>
              <p:nvPr/>
            </p:nvSpPr>
            <p:spPr>
              <a:xfrm>
                <a:off x="2986587" y="3871325"/>
                <a:ext cx="757643" cy="5579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dirty="0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i="1" dirty="0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kumimoji="1" lang="en-US" altLang="ja-JP" sz="2800" b="0" i="1" dirty="0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kumimoji="1" lang="en-US" altLang="ja-JP" sz="2800" b="0" i="1" dirty="0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2800" b="0" i="1" dirty="0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kumimoji="1" lang="ja-JP" altLang="en-US" sz="280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4D497037-D710-1F44-A2F1-A31DFE17CD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6587" y="3871325"/>
                <a:ext cx="757643" cy="557910"/>
              </a:xfrm>
              <a:prstGeom prst="rect">
                <a:avLst/>
              </a:prstGeom>
              <a:blipFill>
                <a:blip r:embed="rId8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A4036CD2-683C-134D-B235-D9B53B2871CE}"/>
              </a:ext>
            </a:extLst>
          </p:cNvPr>
          <p:cNvCxnSpPr>
            <a:cxnSpLocks/>
          </p:cNvCxnSpPr>
          <p:nvPr/>
        </p:nvCxnSpPr>
        <p:spPr>
          <a:xfrm>
            <a:off x="1558977" y="3928532"/>
            <a:ext cx="3522520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FCA66569-A101-254C-A1D7-F76DCA3C8C95}"/>
              </a:ext>
            </a:extLst>
          </p:cNvPr>
          <p:cNvCxnSpPr>
            <a:cxnSpLocks/>
          </p:cNvCxnSpPr>
          <p:nvPr/>
        </p:nvCxnSpPr>
        <p:spPr>
          <a:xfrm flipH="1">
            <a:off x="2206763" y="3915707"/>
            <a:ext cx="0" cy="86400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82404C1C-D045-FE40-8EAA-9F6BE33982FF}"/>
              </a:ext>
            </a:extLst>
          </p:cNvPr>
          <p:cNvSpPr/>
          <p:nvPr/>
        </p:nvSpPr>
        <p:spPr>
          <a:xfrm>
            <a:off x="2179442" y="4499638"/>
            <a:ext cx="9195483" cy="732689"/>
          </a:xfrm>
          <a:prstGeom prst="rect">
            <a:avLst/>
          </a:prstGeom>
          <a:noFill/>
          <a:ln w="381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1431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A9C4F2-BA94-084F-9A52-A057055D2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2E2863EC-C204-C84D-99FF-C34EE3CABFD7}"/>
              </a:ext>
            </a:extLst>
          </p:cNvPr>
          <p:cNvCxnSpPr>
            <a:cxnSpLocks/>
          </p:cNvCxnSpPr>
          <p:nvPr/>
        </p:nvCxnSpPr>
        <p:spPr>
          <a:xfrm>
            <a:off x="3964547" y="4541961"/>
            <a:ext cx="1141843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524ADA8B-457C-B148-8EFE-8DF54201561D}"/>
              </a:ext>
            </a:extLst>
          </p:cNvPr>
          <p:cNvCxnSpPr>
            <a:cxnSpLocks/>
          </p:cNvCxnSpPr>
          <p:nvPr/>
        </p:nvCxnSpPr>
        <p:spPr>
          <a:xfrm>
            <a:off x="5106390" y="4541961"/>
            <a:ext cx="6276103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B60980E0-DB40-974D-9784-864CFE9E177E}"/>
                  </a:ext>
                </a:extLst>
              </p:cNvPr>
              <p:cNvSpPr txBox="1"/>
              <p:nvPr/>
            </p:nvSpPr>
            <p:spPr>
              <a:xfrm>
                <a:off x="6509030" y="2364170"/>
                <a:ext cx="173541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i="1" dirty="0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800" b="1" i="1" dirty="0" smtClean="0">
                              <a:latin typeface="Cambria Math" panose="02040503050406030204" pitchFamily="18" charset="0"/>
                            </a:rPr>
                            <m:t>𝑱</m:t>
                          </m:r>
                          <m:r>
                            <a:rPr lang="en-US" altLang="ja-JP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∖</m:t>
                          </m:r>
                          <m:r>
                            <a:rPr lang="en-US" altLang="ja-JP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{</m:t>
                          </m:r>
                          <m:r>
                            <a:rPr lang="en-US" altLang="ja-JP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ja-JP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}</m:t>
                          </m:r>
                        </m:e>
                      </m:d>
                    </m:oMath>
                  </m:oMathPara>
                </a14:m>
                <a:endParaRPr kumimoji="1" lang="ja-JP" altLang="en-US" sz="2800"/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B60980E0-DB40-974D-9784-864CFE9E17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9030" y="2364170"/>
                <a:ext cx="1735411" cy="523220"/>
              </a:xfrm>
              <a:prstGeom prst="rect">
                <a:avLst/>
              </a:prstGeom>
              <a:blipFill>
                <a:blip r:embed="rId3"/>
                <a:stretch>
                  <a:fillRect b="-190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DE09E170-4010-DF4D-8285-62160D978371}"/>
                  </a:ext>
                </a:extLst>
              </p:cNvPr>
              <p:cNvSpPr txBox="1"/>
              <p:nvPr/>
            </p:nvSpPr>
            <p:spPr>
              <a:xfrm>
                <a:off x="5546844" y="5115917"/>
                <a:ext cx="96218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i="1" dirty="0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800" b="1" i="1" dirty="0" smtClean="0">
                              <a:latin typeface="Cambria Math" panose="02040503050406030204" pitchFamily="18" charset="0"/>
                            </a:rPr>
                            <m:t>𝑱</m:t>
                          </m:r>
                        </m:e>
                      </m:d>
                    </m:oMath>
                  </m:oMathPara>
                </a14:m>
                <a:endParaRPr kumimoji="1" lang="ja-JP" altLang="en-US" sz="2800"/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DE09E170-4010-DF4D-8285-62160D9783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6844" y="5115917"/>
                <a:ext cx="962186" cy="523220"/>
              </a:xfrm>
              <a:prstGeom prst="rect">
                <a:avLst/>
              </a:prstGeom>
              <a:blipFill>
                <a:blip r:embed="rId4"/>
                <a:stretch>
                  <a:fillRect b="-1190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DB3884C4-0261-574B-955C-FE0F6B4CB198}"/>
                  </a:ext>
                </a:extLst>
              </p:cNvPr>
              <p:cNvSpPr txBox="1"/>
              <p:nvPr/>
            </p:nvSpPr>
            <p:spPr>
              <a:xfrm>
                <a:off x="4159417" y="4574034"/>
                <a:ext cx="780791" cy="5579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kumimoji="1" lang="ja-JP" altLang="en-US" sz="2800"/>
              </a:p>
            </p:txBody>
          </p:sp>
        </mc:Choice>
        <mc:Fallback xmlns="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DB3884C4-0261-574B-955C-FE0F6B4CB1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9417" y="4574034"/>
                <a:ext cx="780791" cy="557910"/>
              </a:xfrm>
              <a:prstGeom prst="rect">
                <a:avLst/>
              </a:prstGeom>
              <a:blipFill>
                <a:blip r:embed="rId5"/>
                <a:stretch>
                  <a:fillRect l="-3226" b="-1136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366C2510-76CD-2849-97A5-EE439CE92496}"/>
                  </a:ext>
                </a:extLst>
              </p:cNvPr>
              <p:cNvSpPr txBox="1"/>
              <p:nvPr/>
            </p:nvSpPr>
            <p:spPr>
              <a:xfrm>
                <a:off x="7860794" y="4604014"/>
                <a:ext cx="1985544" cy="5579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i="1" dirty="0">
                              <a:latin typeface="Cambria Math" panose="02040503050406030204" pitchFamily="18" charset="0"/>
                            </a:rPr>
                            <m:t>𝑉</m:t>
                          </m:r>
                          <m:d>
                            <m:dPr>
                              <m:ctrlPr>
                                <a:rPr lang="en-US" altLang="ja-JP" sz="28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800" b="1" i="1" dirty="0">
                                  <a:latin typeface="Cambria Math" panose="02040503050406030204" pitchFamily="18" charset="0"/>
                                </a:rPr>
                                <m:t>𝑱</m:t>
                              </m:r>
                            </m:e>
                          </m:d>
                          <m:r>
                            <m:rPr>
                              <m:nor/>
                            </m:rPr>
                            <a:rPr lang="ja-JP" altLang="en-US" sz="2800"/>
                            <m:t> </m:t>
                          </m:r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sz="280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kumimoji="1" lang="ja-JP" altLang="en-US" sz="2800"/>
              </a:p>
            </p:txBody>
          </p:sp>
        </mc:Choice>
        <mc:Fallback xmlns="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366C2510-76CD-2849-97A5-EE439CE924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0794" y="4604014"/>
                <a:ext cx="1985544" cy="557910"/>
              </a:xfrm>
              <a:prstGeom prst="rect">
                <a:avLst/>
              </a:prstGeom>
              <a:blipFill>
                <a:blip r:embed="rId6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819CAC9F-DA84-D24E-B88D-897E16099C16}"/>
              </a:ext>
            </a:extLst>
          </p:cNvPr>
          <p:cNvCxnSpPr>
            <a:cxnSpLocks/>
          </p:cNvCxnSpPr>
          <p:nvPr/>
        </p:nvCxnSpPr>
        <p:spPr>
          <a:xfrm>
            <a:off x="3384470" y="2305174"/>
            <a:ext cx="0" cy="747012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003B9062-1255-A942-B2D6-E85379B883D3}"/>
              </a:ext>
            </a:extLst>
          </p:cNvPr>
          <p:cNvCxnSpPr>
            <a:cxnSpLocks/>
          </p:cNvCxnSpPr>
          <p:nvPr/>
        </p:nvCxnSpPr>
        <p:spPr>
          <a:xfrm>
            <a:off x="5106390" y="3052186"/>
            <a:ext cx="0" cy="2063731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02D0105D-9F90-EF41-AAD7-97ABDB942654}"/>
                  </a:ext>
                </a:extLst>
              </p:cNvPr>
              <p:cNvSpPr txBox="1"/>
              <p:nvPr/>
            </p:nvSpPr>
            <p:spPr>
              <a:xfrm>
                <a:off x="3766143" y="3052186"/>
                <a:ext cx="994439" cy="5579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8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𝑝𝑎𝑦</m:t>
                          </m:r>
                        </m:e>
                        <m:sub>
                          <m:r>
                            <a:rPr lang="en-US" altLang="ja-JP" sz="28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kumimoji="1" lang="ja-JP" altLang="en-US" sz="280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02D0105D-9F90-EF41-AAD7-97ABDB9426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6143" y="3052186"/>
                <a:ext cx="994439" cy="557910"/>
              </a:xfrm>
              <a:prstGeom prst="rect">
                <a:avLst/>
              </a:prstGeom>
              <a:blipFill>
                <a:blip r:embed="rId7"/>
                <a:stretch>
                  <a:fillRect b="-1136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460561FE-CECC-9845-BFDC-B2F939673B70}"/>
              </a:ext>
            </a:extLst>
          </p:cNvPr>
          <p:cNvCxnSpPr>
            <a:cxnSpLocks/>
          </p:cNvCxnSpPr>
          <p:nvPr/>
        </p:nvCxnSpPr>
        <p:spPr>
          <a:xfrm>
            <a:off x="3384470" y="3052186"/>
            <a:ext cx="1721920" cy="0"/>
          </a:xfrm>
          <a:prstGeom prst="straightConnector1">
            <a:avLst/>
          </a:prstGeom>
          <a:ln w="3810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29A7AB01-4239-1246-A6B8-59F48A33B712}"/>
              </a:ext>
            </a:extLst>
          </p:cNvPr>
          <p:cNvCxnSpPr>
            <a:cxnSpLocks/>
          </p:cNvCxnSpPr>
          <p:nvPr/>
        </p:nvCxnSpPr>
        <p:spPr>
          <a:xfrm>
            <a:off x="3964547" y="5115917"/>
            <a:ext cx="7417946" cy="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8175D4EC-5751-544D-A482-D6AB0EDD5415}"/>
              </a:ext>
            </a:extLst>
          </p:cNvPr>
          <p:cNvCxnSpPr>
            <a:cxnSpLocks/>
          </p:cNvCxnSpPr>
          <p:nvPr/>
        </p:nvCxnSpPr>
        <p:spPr>
          <a:xfrm>
            <a:off x="3356783" y="2305174"/>
            <a:ext cx="8025710" cy="0"/>
          </a:xfrm>
          <a:prstGeom prst="straightConnector1">
            <a:avLst/>
          </a:prstGeom>
          <a:ln w="381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CA193B10-849C-D347-A8B3-DEACFA372903}"/>
              </a:ext>
            </a:extLst>
          </p:cNvPr>
          <p:cNvCxnSpPr>
            <a:cxnSpLocks/>
          </p:cNvCxnSpPr>
          <p:nvPr/>
        </p:nvCxnSpPr>
        <p:spPr>
          <a:xfrm>
            <a:off x="838200" y="5818627"/>
            <a:ext cx="10544293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00ABA0DD-107C-A648-B11C-8D2D09956640}"/>
              </a:ext>
            </a:extLst>
          </p:cNvPr>
          <p:cNvSpPr txBox="1"/>
          <p:nvPr/>
        </p:nvSpPr>
        <p:spPr>
          <a:xfrm>
            <a:off x="10178320" y="5921117"/>
            <a:ext cx="11272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ja-JP" sz="2000" b="1" dirty="0"/>
              <a:t>amount</a:t>
            </a:r>
            <a:endParaRPr kumimoji="1" lang="en-US" altLang="ja-JP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4D497037-D710-1F44-A2F1-A31DFE17CDB2}"/>
                  </a:ext>
                </a:extLst>
              </p:cNvPr>
              <p:cNvSpPr txBox="1"/>
              <p:nvPr/>
            </p:nvSpPr>
            <p:spPr>
              <a:xfrm>
                <a:off x="2986587" y="3871325"/>
                <a:ext cx="757643" cy="5579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dirty="0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i="1" dirty="0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kumimoji="1" lang="en-US" altLang="ja-JP" sz="2800" b="0" i="1" dirty="0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kumimoji="1" lang="en-US" altLang="ja-JP" sz="2800" b="0" i="1" dirty="0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2800" b="0" i="1" dirty="0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kumimoji="1" lang="ja-JP" altLang="en-US" sz="280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4D497037-D710-1F44-A2F1-A31DFE17CD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6587" y="3871325"/>
                <a:ext cx="757643" cy="557910"/>
              </a:xfrm>
              <a:prstGeom prst="rect">
                <a:avLst/>
              </a:prstGeom>
              <a:blipFill>
                <a:blip r:embed="rId8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A4036CD2-683C-134D-B235-D9B53B2871CE}"/>
              </a:ext>
            </a:extLst>
          </p:cNvPr>
          <p:cNvCxnSpPr>
            <a:cxnSpLocks/>
          </p:cNvCxnSpPr>
          <p:nvPr/>
        </p:nvCxnSpPr>
        <p:spPr>
          <a:xfrm>
            <a:off x="1558977" y="3928532"/>
            <a:ext cx="3522520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FCA66569-A101-254C-A1D7-F76DCA3C8C95}"/>
              </a:ext>
            </a:extLst>
          </p:cNvPr>
          <p:cNvCxnSpPr>
            <a:cxnSpLocks/>
          </p:cNvCxnSpPr>
          <p:nvPr/>
        </p:nvCxnSpPr>
        <p:spPr>
          <a:xfrm>
            <a:off x="3972392" y="3957405"/>
            <a:ext cx="0" cy="616629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3319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A9C4F2-BA94-084F-9A52-A057055D2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2E2863EC-C204-C84D-99FF-C34EE3CABFD7}"/>
              </a:ext>
            </a:extLst>
          </p:cNvPr>
          <p:cNvCxnSpPr>
            <a:cxnSpLocks/>
          </p:cNvCxnSpPr>
          <p:nvPr/>
        </p:nvCxnSpPr>
        <p:spPr>
          <a:xfrm>
            <a:off x="838200" y="4541961"/>
            <a:ext cx="4268190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524ADA8B-457C-B148-8EFE-8DF54201561D}"/>
              </a:ext>
            </a:extLst>
          </p:cNvPr>
          <p:cNvCxnSpPr>
            <a:cxnSpLocks/>
          </p:cNvCxnSpPr>
          <p:nvPr/>
        </p:nvCxnSpPr>
        <p:spPr>
          <a:xfrm>
            <a:off x="5106390" y="4541961"/>
            <a:ext cx="6276103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B60980E0-DB40-974D-9784-864CFE9E177E}"/>
                  </a:ext>
                </a:extLst>
              </p:cNvPr>
              <p:cNvSpPr txBox="1"/>
              <p:nvPr/>
            </p:nvSpPr>
            <p:spPr>
              <a:xfrm>
                <a:off x="6509030" y="2364170"/>
                <a:ext cx="173541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i="1" dirty="0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800" b="1" i="1" dirty="0" smtClean="0">
                              <a:latin typeface="Cambria Math" panose="02040503050406030204" pitchFamily="18" charset="0"/>
                            </a:rPr>
                            <m:t>𝑱</m:t>
                          </m:r>
                          <m:r>
                            <a:rPr lang="en-US" altLang="ja-JP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∖</m:t>
                          </m:r>
                          <m:r>
                            <a:rPr lang="en-US" altLang="ja-JP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{</m:t>
                          </m:r>
                          <m:r>
                            <a:rPr lang="en-US" altLang="ja-JP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ja-JP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}</m:t>
                          </m:r>
                        </m:e>
                      </m:d>
                    </m:oMath>
                  </m:oMathPara>
                </a14:m>
                <a:endParaRPr kumimoji="1" lang="ja-JP" altLang="en-US" sz="2800"/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B60980E0-DB40-974D-9784-864CFE9E17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9030" y="2364170"/>
                <a:ext cx="1735411" cy="523220"/>
              </a:xfrm>
              <a:prstGeom prst="rect">
                <a:avLst/>
              </a:prstGeom>
              <a:blipFill>
                <a:blip r:embed="rId3"/>
                <a:stretch>
                  <a:fillRect b="-190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DE09E170-4010-DF4D-8285-62160D978371}"/>
                  </a:ext>
                </a:extLst>
              </p:cNvPr>
              <p:cNvSpPr txBox="1"/>
              <p:nvPr/>
            </p:nvSpPr>
            <p:spPr>
              <a:xfrm>
                <a:off x="5546844" y="5115917"/>
                <a:ext cx="96218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i="1" dirty="0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800" b="1" i="1" dirty="0" smtClean="0">
                              <a:latin typeface="Cambria Math" panose="02040503050406030204" pitchFamily="18" charset="0"/>
                            </a:rPr>
                            <m:t>𝑱</m:t>
                          </m:r>
                        </m:e>
                      </m:d>
                    </m:oMath>
                  </m:oMathPara>
                </a14:m>
                <a:endParaRPr kumimoji="1" lang="ja-JP" altLang="en-US" sz="2800"/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DE09E170-4010-DF4D-8285-62160D9783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6844" y="5115917"/>
                <a:ext cx="962186" cy="523220"/>
              </a:xfrm>
              <a:prstGeom prst="rect">
                <a:avLst/>
              </a:prstGeom>
              <a:blipFill>
                <a:blip r:embed="rId4"/>
                <a:stretch>
                  <a:fillRect b="-1190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DB3884C4-0261-574B-955C-FE0F6B4CB198}"/>
                  </a:ext>
                </a:extLst>
              </p:cNvPr>
              <p:cNvSpPr txBox="1"/>
              <p:nvPr/>
            </p:nvSpPr>
            <p:spPr>
              <a:xfrm>
                <a:off x="2390584" y="4574034"/>
                <a:ext cx="780791" cy="5579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kumimoji="1" lang="ja-JP" altLang="en-US" sz="2800"/>
              </a:p>
            </p:txBody>
          </p:sp>
        </mc:Choice>
        <mc:Fallback xmlns="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DB3884C4-0261-574B-955C-FE0F6B4CB1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0584" y="4574034"/>
                <a:ext cx="780791" cy="557910"/>
              </a:xfrm>
              <a:prstGeom prst="rect">
                <a:avLst/>
              </a:prstGeom>
              <a:blipFill>
                <a:blip r:embed="rId5"/>
                <a:stretch>
                  <a:fillRect l="-1587" b="-1136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366C2510-76CD-2849-97A5-EE439CE92496}"/>
                  </a:ext>
                </a:extLst>
              </p:cNvPr>
              <p:cNvSpPr txBox="1"/>
              <p:nvPr/>
            </p:nvSpPr>
            <p:spPr>
              <a:xfrm>
                <a:off x="7860794" y="4604014"/>
                <a:ext cx="1985544" cy="5579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i="1" dirty="0">
                              <a:latin typeface="Cambria Math" panose="02040503050406030204" pitchFamily="18" charset="0"/>
                            </a:rPr>
                            <m:t>𝑉</m:t>
                          </m:r>
                          <m:d>
                            <m:dPr>
                              <m:ctrlPr>
                                <a:rPr lang="en-US" altLang="ja-JP" sz="28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800" b="1" i="1" dirty="0">
                                  <a:latin typeface="Cambria Math" panose="02040503050406030204" pitchFamily="18" charset="0"/>
                                </a:rPr>
                                <m:t>𝑱</m:t>
                              </m:r>
                            </m:e>
                          </m:d>
                          <m:r>
                            <m:rPr>
                              <m:nor/>
                            </m:rPr>
                            <a:rPr lang="ja-JP" altLang="en-US" sz="2800"/>
                            <m:t> </m:t>
                          </m:r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sz="280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kumimoji="1" lang="ja-JP" altLang="en-US" sz="2800"/>
              </a:p>
            </p:txBody>
          </p:sp>
        </mc:Choice>
        <mc:Fallback xmlns="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366C2510-76CD-2849-97A5-EE439CE924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0794" y="4604014"/>
                <a:ext cx="1985544" cy="557910"/>
              </a:xfrm>
              <a:prstGeom prst="rect">
                <a:avLst/>
              </a:prstGeom>
              <a:blipFill>
                <a:blip r:embed="rId6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819CAC9F-DA84-D24E-B88D-897E16099C16}"/>
              </a:ext>
            </a:extLst>
          </p:cNvPr>
          <p:cNvCxnSpPr>
            <a:cxnSpLocks/>
          </p:cNvCxnSpPr>
          <p:nvPr/>
        </p:nvCxnSpPr>
        <p:spPr>
          <a:xfrm>
            <a:off x="3384470" y="2305174"/>
            <a:ext cx="0" cy="747012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003B9062-1255-A942-B2D6-E85379B883D3}"/>
              </a:ext>
            </a:extLst>
          </p:cNvPr>
          <p:cNvCxnSpPr>
            <a:cxnSpLocks/>
          </p:cNvCxnSpPr>
          <p:nvPr/>
        </p:nvCxnSpPr>
        <p:spPr>
          <a:xfrm>
            <a:off x="5106390" y="3052186"/>
            <a:ext cx="0" cy="2063731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02D0105D-9F90-EF41-AAD7-97ABDB942654}"/>
                  </a:ext>
                </a:extLst>
              </p:cNvPr>
              <p:cNvSpPr txBox="1"/>
              <p:nvPr/>
            </p:nvSpPr>
            <p:spPr>
              <a:xfrm>
                <a:off x="3766143" y="3052186"/>
                <a:ext cx="994439" cy="5579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8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𝑝𝑎𝑦</m:t>
                          </m:r>
                        </m:e>
                        <m:sub>
                          <m:r>
                            <a:rPr lang="en-US" altLang="ja-JP" sz="28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kumimoji="1" lang="ja-JP" altLang="en-US" sz="280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02D0105D-9F90-EF41-AAD7-97ABDB9426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6143" y="3052186"/>
                <a:ext cx="994439" cy="557910"/>
              </a:xfrm>
              <a:prstGeom prst="rect">
                <a:avLst/>
              </a:prstGeom>
              <a:blipFill>
                <a:blip r:embed="rId7"/>
                <a:stretch>
                  <a:fillRect b="-1136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460561FE-CECC-9845-BFDC-B2F939673B70}"/>
              </a:ext>
            </a:extLst>
          </p:cNvPr>
          <p:cNvCxnSpPr>
            <a:cxnSpLocks/>
          </p:cNvCxnSpPr>
          <p:nvPr/>
        </p:nvCxnSpPr>
        <p:spPr>
          <a:xfrm>
            <a:off x="3384470" y="3052186"/>
            <a:ext cx="1721920" cy="0"/>
          </a:xfrm>
          <a:prstGeom prst="straightConnector1">
            <a:avLst/>
          </a:prstGeom>
          <a:ln w="3810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29A7AB01-4239-1246-A6B8-59F48A33B712}"/>
              </a:ext>
            </a:extLst>
          </p:cNvPr>
          <p:cNvCxnSpPr>
            <a:cxnSpLocks/>
          </p:cNvCxnSpPr>
          <p:nvPr/>
        </p:nvCxnSpPr>
        <p:spPr>
          <a:xfrm>
            <a:off x="838200" y="5115917"/>
            <a:ext cx="10544293" cy="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8175D4EC-5751-544D-A482-D6AB0EDD5415}"/>
              </a:ext>
            </a:extLst>
          </p:cNvPr>
          <p:cNvCxnSpPr>
            <a:cxnSpLocks/>
          </p:cNvCxnSpPr>
          <p:nvPr/>
        </p:nvCxnSpPr>
        <p:spPr>
          <a:xfrm>
            <a:off x="3356783" y="2305174"/>
            <a:ext cx="8025710" cy="0"/>
          </a:xfrm>
          <a:prstGeom prst="straightConnector1">
            <a:avLst/>
          </a:prstGeom>
          <a:ln w="381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CA193B10-849C-D347-A8B3-DEACFA372903}"/>
              </a:ext>
            </a:extLst>
          </p:cNvPr>
          <p:cNvCxnSpPr>
            <a:cxnSpLocks/>
          </p:cNvCxnSpPr>
          <p:nvPr/>
        </p:nvCxnSpPr>
        <p:spPr>
          <a:xfrm>
            <a:off x="838200" y="5818627"/>
            <a:ext cx="10544293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00ABA0DD-107C-A648-B11C-8D2D09956640}"/>
              </a:ext>
            </a:extLst>
          </p:cNvPr>
          <p:cNvSpPr txBox="1"/>
          <p:nvPr/>
        </p:nvSpPr>
        <p:spPr>
          <a:xfrm>
            <a:off x="10178320" y="5921117"/>
            <a:ext cx="11272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ja-JP" sz="2000" b="1" dirty="0"/>
              <a:t>amount</a:t>
            </a:r>
            <a:endParaRPr kumimoji="1" lang="en-US" altLang="ja-JP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4D497037-D710-1F44-A2F1-A31DFE17CDB2}"/>
                  </a:ext>
                </a:extLst>
              </p:cNvPr>
              <p:cNvSpPr txBox="1"/>
              <p:nvPr/>
            </p:nvSpPr>
            <p:spPr>
              <a:xfrm>
                <a:off x="2701777" y="3871325"/>
                <a:ext cx="757643" cy="5579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dirty="0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i="1" dirty="0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kumimoji="1" lang="en-US" altLang="ja-JP" sz="2800" b="0" i="1" dirty="0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kumimoji="1" lang="en-US" altLang="ja-JP" sz="2800" b="0" i="1" dirty="0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2800" b="0" i="1" dirty="0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kumimoji="1" lang="ja-JP" altLang="en-US" sz="280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4D497037-D710-1F44-A2F1-A31DFE17CD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1777" y="3871325"/>
                <a:ext cx="757643" cy="557910"/>
              </a:xfrm>
              <a:prstGeom prst="rect">
                <a:avLst/>
              </a:prstGeom>
              <a:blipFill>
                <a:blip r:embed="rId8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A4036CD2-683C-134D-B235-D9B53B2871CE}"/>
              </a:ext>
            </a:extLst>
          </p:cNvPr>
          <p:cNvCxnSpPr>
            <a:cxnSpLocks/>
          </p:cNvCxnSpPr>
          <p:nvPr/>
        </p:nvCxnSpPr>
        <p:spPr>
          <a:xfrm>
            <a:off x="1558977" y="3928532"/>
            <a:ext cx="3522520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FCA66569-A101-254C-A1D7-F76DCA3C8C95}"/>
              </a:ext>
            </a:extLst>
          </p:cNvPr>
          <p:cNvCxnSpPr>
            <a:cxnSpLocks/>
          </p:cNvCxnSpPr>
          <p:nvPr/>
        </p:nvCxnSpPr>
        <p:spPr>
          <a:xfrm>
            <a:off x="1558977" y="3925332"/>
            <a:ext cx="0" cy="616629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7752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A9C4F2-BA94-084F-9A52-A057055D2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2E2863EC-C204-C84D-99FF-C34EE3CABFD7}"/>
              </a:ext>
            </a:extLst>
          </p:cNvPr>
          <p:cNvCxnSpPr>
            <a:cxnSpLocks/>
          </p:cNvCxnSpPr>
          <p:nvPr/>
        </p:nvCxnSpPr>
        <p:spPr>
          <a:xfrm>
            <a:off x="838200" y="4392061"/>
            <a:ext cx="4268190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524ADA8B-457C-B148-8EFE-8DF54201561D}"/>
              </a:ext>
            </a:extLst>
          </p:cNvPr>
          <p:cNvCxnSpPr>
            <a:cxnSpLocks/>
          </p:cNvCxnSpPr>
          <p:nvPr/>
        </p:nvCxnSpPr>
        <p:spPr>
          <a:xfrm>
            <a:off x="5106390" y="4392061"/>
            <a:ext cx="6276103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B60980E0-DB40-974D-9784-864CFE9E177E}"/>
                  </a:ext>
                </a:extLst>
              </p:cNvPr>
              <p:cNvSpPr txBox="1"/>
              <p:nvPr/>
            </p:nvSpPr>
            <p:spPr>
              <a:xfrm>
                <a:off x="5849464" y="1786005"/>
                <a:ext cx="278826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2800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ja-JP" sz="2800" b="0" i="1" dirty="0" smtClean="0">
                        <a:latin typeface="Cambria Math" panose="02040503050406030204" pitchFamily="18" charset="0"/>
                      </a:rPr>
                      <m:t>′</m:t>
                    </m:r>
                    <m:d>
                      <m:dPr>
                        <m:ctrlPr>
                          <a:rPr lang="en-US" altLang="ja-JP" sz="28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800" b="1" i="1" dirty="0" smtClean="0">
                            <a:latin typeface="Cambria Math" panose="02040503050406030204" pitchFamily="18" charset="0"/>
                          </a:rPr>
                          <m:t>𝑱</m:t>
                        </m:r>
                        <m:r>
                          <a:rPr lang="en-US" altLang="ja-JP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∖</m:t>
                        </m:r>
                        <m:r>
                          <a:rPr lang="en-US" altLang="ja-JP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{</m:t>
                        </m:r>
                        <m:r>
                          <a:rPr lang="en-US" altLang="ja-JP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altLang="ja-JP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}</m:t>
                        </m:r>
                      </m:e>
                    </m:d>
                  </m:oMath>
                </a14:m>
                <a:r>
                  <a:rPr kumimoji="1" lang="en-US" altLang="ja-JP" sz="2800" dirty="0"/>
                  <a:t>=</a:t>
                </a:r>
                <a:r>
                  <a:rPr lang="en-US" altLang="ja-JP" sz="2800" dirty="0"/>
                  <a:t> </a:t>
                </a:r>
                <a14:m>
                  <m:oMath xmlns:m="http://schemas.openxmlformats.org/officeDocument/2006/math">
                    <m:r>
                      <a:rPr lang="en-US" altLang="ja-JP" sz="2800" i="1" dirty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altLang="ja-JP" sz="2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800" b="1" i="1" dirty="0"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</m:d>
                  </m:oMath>
                </a14:m>
                <a:endParaRPr kumimoji="1" lang="ja-JP" altLang="en-US" sz="2800"/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B60980E0-DB40-974D-9784-864CFE9E17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9464" y="1786005"/>
                <a:ext cx="2788264" cy="523220"/>
              </a:xfrm>
              <a:prstGeom prst="rect">
                <a:avLst/>
              </a:prstGeom>
              <a:blipFill>
                <a:blip r:embed="rId3"/>
                <a:stretch>
                  <a:fillRect l="-1364" t="-11905" b="-3095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DE09E170-4010-DF4D-8285-62160D978371}"/>
                  </a:ext>
                </a:extLst>
              </p:cNvPr>
              <p:cNvSpPr txBox="1"/>
              <p:nvPr/>
            </p:nvSpPr>
            <p:spPr>
              <a:xfrm>
                <a:off x="5629253" y="5118811"/>
                <a:ext cx="104374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i="1" dirty="0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ja-JP" sz="2800" b="0" i="1" dirty="0" smtClean="0"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800" b="1" i="1" dirty="0" smtClean="0">
                              <a:latin typeface="Cambria Math" panose="02040503050406030204" pitchFamily="18" charset="0"/>
                            </a:rPr>
                            <m:t>𝑱</m:t>
                          </m:r>
                        </m:e>
                      </m:d>
                    </m:oMath>
                  </m:oMathPara>
                </a14:m>
                <a:endParaRPr kumimoji="1" lang="ja-JP" altLang="en-US" sz="2800"/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DE09E170-4010-DF4D-8285-62160D9783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9253" y="5118811"/>
                <a:ext cx="1043747" cy="523220"/>
              </a:xfrm>
              <a:prstGeom prst="rect">
                <a:avLst/>
              </a:prstGeom>
              <a:blipFill>
                <a:blip r:embed="rId4"/>
                <a:stretch>
                  <a:fillRect b="-1190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DB3884C4-0261-574B-955C-FE0F6B4CB198}"/>
                  </a:ext>
                </a:extLst>
              </p:cNvPr>
              <p:cNvSpPr txBox="1"/>
              <p:nvPr/>
            </p:nvSpPr>
            <p:spPr>
              <a:xfrm>
                <a:off x="2390584" y="4394154"/>
                <a:ext cx="780791" cy="5579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kumimoji="1" lang="ja-JP" altLang="en-US" sz="2800"/>
              </a:p>
            </p:txBody>
          </p:sp>
        </mc:Choice>
        <mc:Fallback xmlns="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DB3884C4-0261-574B-955C-FE0F6B4CB1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0584" y="4394154"/>
                <a:ext cx="780791" cy="557910"/>
              </a:xfrm>
              <a:prstGeom prst="rect">
                <a:avLst/>
              </a:prstGeom>
              <a:blipFill>
                <a:blip r:embed="rId5"/>
                <a:stretch>
                  <a:fillRect l="-1587" b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366C2510-76CD-2849-97A5-EE439CE92496}"/>
                  </a:ext>
                </a:extLst>
              </p:cNvPr>
              <p:cNvSpPr txBox="1"/>
              <p:nvPr/>
            </p:nvSpPr>
            <p:spPr>
              <a:xfrm>
                <a:off x="7860794" y="4394154"/>
                <a:ext cx="2067104" cy="5579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i="1" dirty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  <m:d>
                            <m:dPr>
                              <m:ctrlPr>
                                <a:rPr lang="en-US" altLang="ja-JP" sz="28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800" b="1" i="1" dirty="0">
                                  <a:latin typeface="Cambria Math" panose="02040503050406030204" pitchFamily="18" charset="0"/>
                                </a:rPr>
                                <m:t>𝑱</m:t>
                              </m:r>
                            </m:e>
                          </m:d>
                          <m:r>
                            <m:rPr>
                              <m:nor/>
                            </m:rPr>
                            <a:rPr lang="ja-JP" altLang="en-US" sz="2800"/>
                            <m:t> </m:t>
                          </m:r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sz="280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kumimoji="1" lang="ja-JP" altLang="en-US" sz="2800"/>
              </a:p>
            </p:txBody>
          </p:sp>
        </mc:Choice>
        <mc:Fallback xmlns="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366C2510-76CD-2849-97A5-EE439CE924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0794" y="4394154"/>
                <a:ext cx="2067104" cy="557910"/>
              </a:xfrm>
              <a:prstGeom prst="rect">
                <a:avLst/>
              </a:prstGeom>
              <a:blipFill>
                <a:blip r:embed="rId6"/>
                <a:stretch>
                  <a:fillRect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819CAC9F-DA84-D24E-B88D-897E16099C16}"/>
              </a:ext>
            </a:extLst>
          </p:cNvPr>
          <p:cNvCxnSpPr>
            <a:cxnSpLocks/>
          </p:cNvCxnSpPr>
          <p:nvPr/>
        </p:nvCxnSpPr>
        <p:spPr>
          <a:xfrm>
            <a:off x="2600702" y="2305174"/>
            <a:ext cx="0" cy="642082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003B9062-1255-A942-B2D6-E85379B883D3}"/>
              </a:ext>
            </a:extLst>
          </p:cNvPr>
          <p:cNvCxnSpPr>
            <a:cxnSpLocks/>
          </p:cNvCxnSpPr>
          <p:nvPr/>
        </p:nvCxnSpPr>
        <p:spPr>
          <a:xfrm>
            <a:off x="5122193" y="2947256"/>
            <a:ext cx="0" cy="2168661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02D0105D-9F90-EF41-AAD7-97ABDB942654}"/>
                  </a:ext>
                </a:extLst>
              </p:cNvPr>
              <p:cNvSpPr txBox="1"/>
              <p:nvPr/>
            </p:nvSpPr>
            <p:spPr>
              <a:xfrm>
                <a:off x="3397479" y="2878782"/>
                <a:ext cx="994439" cy="5579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8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𝑝𝑎𝑦</m:t>
                          </m:r>
                        </m:e>
                        <m:sub>
                          <m:r>
                            <a:rPr lang="en-US" altLang="ja-JP" sz="28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kumimoji="1" lang="ja-JP" altLang="en-US" sz="280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02D0105D-9F90-EF41-AAD7-97ABDB9426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7479" y="2878782"/>
                <a:ext cx="994439" cy="557910"/>
              </a:xfrm>
              <a:prstGeom prst="rect">
                <a:avLst/>
              </a:prstGeom>
              <a:blipFill>
                <a:blip r:embed="rId7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460561FE-CECC-9845-BFDC-B2F939673B70}"/>
              </a:ext>
            </a:extLst>
          </p:cNvPr>
          <p:cNvCxnSpPr>
            <a:cxnSpLocks/>
          </p:cNvCxnSpPr>
          <p:nvPr/>
        </p:nvCxnSpPr>
        <p:spPr>
          <a:xfrm>
            <a:off x="2600702" y="2947256"/>
            <a:ext cx="2505688" cy="0"/>
          </a:xfrm>
          <a:prstGeom prst="straightConnector1">
            <a:avLst/>
          </a:prstGeom>
          <a:ln w="3810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9CE5535E-5DB9-5347-92A0-B1D3A21E3CD2}"/>
                  </a:ext>
                </a:extLst>
              </p:cNvPr>
              <p:cNvSpPr txBox="1"/>
              <p:nvPr/>
            </p:nvSpPr>
            <p:spPr>
              <a:xfrm>
                <a:off x="4038195" y="3689378"/>
                <a:ext cx="757643" cy="5579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800" b="0" i="1" dirty="0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b="0" i="1" dirty="0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ja-JP" sz="2800" b="0" i="1" dirty="0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ja-JP" sz="2800" b="0" i="1" dirty="0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sz="2800" b="0" i="1" dirty="0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kumimoji="1" lang="ja-JP" altLang="en-US" sz="280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9CE5535E-5DB9-5347-92A0-B1D3A21E3C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195" y="3689378"/>
                <a:ext cx="757643" cy="557910"/>
              </a:xfrm>
              <a:prstGeom prst="rect">
                <a:avLst/>
              </a:prstGeom>
              <a:blipFill>
                <a:blip r:embed="rId8"/>
                <a:stretch>
                  <a:fillRect b="-1136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83A4CB0B-CD0E-244A-868F-DB8CE85403C7}"/>
              </a:ext>
            </a:extLst>
          </p:cNvPr>
          <p:cNvCxnSpPr>
            <a:cxnSpLocks/>
          </p:cNvCxnSpPr>
          <p:nvPr/>
        </p:nvCxnSpPr>
        <p:spPr>
          <a:xfrm>
            <a:off x="3397479" y="3737863"/>
            <a:ext cx="1724714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A3AB18BB-50AD-7F44-BBF1-3486ECFFB155}"/>
              </a:ext>
            </a:extLst>
          </p:cNvPr>
          <p:cNvCxnSpPr>
            <a:cxnSpLocks/>
          </p:cNvCxnSpPr>
          <p:nvPr/>
        </p:nvCxnSpPr>
        <p:spPr>
          <a:xfrm>
            <a:off x="3407381" y="2947256"/>
            <a:ext cx="0" cy="1384845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8CF5A00E-4947-6445-93A3-AD47D3B61E31}"/>
              </a:ext>
            </a:extLst>
          </p:cNvPr>
          <p:cNvCxnSpPr>
            <a:cxnSpLocks/>
          </p:cNvCxnSpPr>
          <p:nvPr/>
        </p:nvCxnSpPr>
        <p:spPr>
          <a:xfrm>
            <a:off x="2600702" y="2305174"/>
            <a:ext cx="8781791" cy="0"/>
          </a:xfrm>
          <a:prstGeom prst="straightConnector1">
            <a:avLst/>
          </a:prstGeom>
          <a:ln w="381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CD16B97A-C7A2-BB4C-847D-63BC6B6C5545}"/>
              </a:ext>
            </a:extLst>
          </p:cNvPr>
          <p:cNvCxnSpPr>
            <a:cxnSpLocks/>
          </p:cNvCxnSpPr>
          <p:nvPr/>
        </p:nvCxnSpPr>
        <p:spPr>
          <a:xfrm>
            <a:off x="838200" y="5115917"/>
            <a:ext cx="10544293" cy="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60E80F59-3DBB-914A-B157-2FBFD5EBB723}"/>
              </a:ext>
            </a:extLst>
          </p:cNvPr>
          <p:cNvCxnSpPr>
            <a:cxnSpLocks/>
          </p:cNvCxnSpPr>
          <p:nvPr/>
        </p:nvCxnSpPr>
        <p:spPr>
          <a:xfrm>
            <a:off x="838200" y="5818627"/>
            <a:ext cx="10544293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02FE4E11-1139-CA43-8CE1-4786B580A3FD}"/>
              </a:ext>
            </a:extLst>
          </p:cNvPr>
          <p:cNvSpPr txBox="1"/>
          <p:nvPr/>
        </p:nvSpPr>
        <p:spPr>
          <a:xfrm>
            <a:off x="10178320" y="5921117"/>
            <a:ext cx="11272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ja-JP" sz="2000" b="1" dirty="0"/>
              <a:t>amount</a:t>
            </a:r>
            <a:endParaRPr kumimoji="1" lang="en-US" altLang="ja-JP" sz="2000" dirty="0"/>
          </a:p>
        </p:txBody>
      </p:sp>
    </p:spTree>
    <p:extLst>
      <p:ext uri="{BB962C8B-B14F-4D97-AF65-F5344CB8AC3E}">
        <p14:creationId xmlns:p14="http://schemas.microsoft.com/office/powerpoint/2010/main" val="3970902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5FA32D22-19DB-F941-B720-B94040263D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6641" y="1365463"/>
            <a:ext cx="5917426" cy="2200696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4419F353-3E83-A044-88F3-9E2ECC3F70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6641" y="3925083"/>
            <a:ext cx="5924160" cy="2203200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CF79B48-77C9-9A49-B906-45A72F9A5575}"/>
              </a:ext>
            </a:extLst>
          </p:cNvPr>
          <p:cNvSpPr txBox="1"/>
          <p:nvPr/>
        </p:nvSpPr>
        <p:spPr>
          <a:xfrm>
            <a:off x="2631688" y="996131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(a)</a:t>
            </a:r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9AD6E03-6246-C14C-86D4-CBDA59F88C7D}"/>
              </a:ext>
            </a:extLst>
          </p:cNvPr>
          <p:cNvSpPr txBox="1"/>
          <p:nvPr/>
        </p:nvSpPr>
        <p:spPr>
          <a:xfrm>
            <a:off x="2611743" y="3740417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(b)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4162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A9C4F2-BA94-084F-9A52-A057055D2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B60980E0-DB40-974D-9784-864CFE9E177E}"/>
                  </a:ext>
                </a:extLst>
              </p:cNvPr>
              <p:cNvSpPr txBox="1"/>
              <p:nvPr/>
            </p:nvSpPr>
            <p:spPr>
              <a:xfrm>
                <a:off x="6577068" y="3046238"/>
                <a:ext cx="2852832" cy="5786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altLang="ja-JP" sz="280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2800" i="1" dirty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acc>
                      <m:d>
                        <m:dPr>
                          <m:ctrlP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800" b="1" i="1" dirty="0" smtClean="0">
                              <a:latin typeface="Cambria Math" panose="02040503050406030204" pitchFamily="18" charset="0"/>
                            </a:rPr>
                            <m:t>𝑰</m:t>
                          </m:r>
                          <m:r>
                            <a:rPr lang="en-US" altLang="ja-JP" sz="2800" b="1" i="1" dirty="0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ja-JP" sz="2800" b="1" i="1" dirty="0" smtClean="0">
                              <a:latin typeface="Cambria Math" panose="02040503050406030204" pitchFamily="18" charset="0"/>
                            </a:rPr>
                            <m:t>𝑻</m:t>
                          </m:r>
                          <m:sSub>
                            <m:sSubPr>
                              <m:ctrlPr>
                                <a:rPr lang="en-US" altLang="ja-JP" sz="2800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b="1" i="1" dirty="0" smtClean="0"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altLang="ja-JP" sz="2800" b="1" i="1" dirty="0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en-US" altLang="ja-JP" sz="2800" b="1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ja-JP" sz="2800" b="1" i="1" dirty="0" smtClean="0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sub>
                          </m:sSub>
                          <m:r>
                            <a:rPr lang="en-US" altLang="ja-JP" sz="2800" b="1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ja-JP" sz="2800" b="1" i="1" dirty="0" smtClean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altLang="ja-JP" sz="2800" b="1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sz="2800" b="1" i="1" dirty="0" smtClean="0">
                              <a:latin typeface="Cambria Math" panose="02040503050406030204" pitchFamily="18" charset="0"/>
                            </a:rPr>
                            <m:t>𝑱</m:t>
                          </m:r>
                        </m:e>
                      </m:d>
                    </m:oMath>
                  </m:oMathPara>
                </a14:m>
                <a:endParaRPr kumimoji="1" lang="ja-JP" altLang="en-US" sz="2800"/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B60980E0-DB40-974D-9784-864CFE9E17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7068" y="3046238"/>
                <a:ext cx="2852832" cy="578685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DE09E170-4010-DF4D-8285-62160D978371}"/>
                  </a:ext>
                </a:extLst>
              </p:cNvPr>
              <p:cNvSpPr txBox="1"/>
              <p:nvPr/>
            </p:nvSpPr>
            <p:spPr>
              <a:xfrm>
                <a:off x="7198065" y="4866730"/>
                <a:ext cx="1277466" cy="5786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i="1" dirty="0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800" b="1" i="1" dirty="0" smtClean="0">
                              <a:latin typeface="Cambria Math" panose="02040503050406030204" pitchFamily="18" charset="0"/>
                            </a:rPr>
                            <m:t>𝑰</m:t>
                          </m:r>
                          <m: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̃"/>
                              <m:ctrlPr>
                                <a:rPr lang="en-US" altLang="ja-JP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sz="2800" b="1" i="1" dirty="0">
                                  <a:latin typeface="Cambria Math" panose="02040503050406030204" pitchFamily="18" charset="0"/>
                                </a:rPr>
                                <m:t>𝑱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kumimoji="1" lang="ja-JP" altLang="en-US" sz="2800"/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DE09E170-4010-DF4D-8285-62160D9783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8065" y="4866730"/>
                <a:ext cx="1277466" cy="578685"/>
              </a:xfrm>
              <a:prstGeom prst="rect">
                <a:avLst/>
              </a:prstGeom>
              <a:blipFill>
                <a:blip r:embed="rId4"/>
                <a:stretch>
                  <a:fillRect b="-638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003B9062-1255-A942-B2D6-E85379B883D3}"/>
              </a:ext>
            </a:extLst>
          </p:cNvPr>
          <p:cNvCxnSpPr>
            <a:cxnSpLocks/>
          </p:cNvCxnSpPr>
          <p:nvPr/>
        </p:nvCxnSpPr>
        <p:spPr>
          <a:xfrm>
            <a:off x="847167" y="3565315"/>
            <a:ext cx="0" cy="1370948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02D0105D-9F90-EF41-AAD7-97ABDB942654}"/>
                  </a:ext>
                </a:extLst>
              </p:cNvPr>
              <p:cNvSpPr txBox="1"/>
              <p:nvPr/>
            </p:nvSpPr>
            <p:spPr>
              <a:xfrm>
                <a:off x="2132355" y="3565315"/>
                <a:ext cx="1890261" cy="5421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8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𝑟𝑒𝑤𝑎𝑒𝑑</m:t>
                          </m:r>
                          <m:r>
                            <a:rPr lang="en-US" altLang="ja-JP" sz="28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altLang="ja-JP" sz="28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sz="28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sz="28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kumimoji="1" lang="ja-JP" altLang="en-US" sz="280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02D0105D-9F90-EF41-AAD7-97ABDB9426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2355" y="3565315"/>
                <a:ext cx="1890261" cy="542136"/>
              </a:xfrm>
              <a:prstGeom prst="rect">
                <a:avLst/>
              </a:prstGeom>
              <a:blipFill>
                <a:blip r:embed="rId5"/>
                <a:stretch>
                  <a:fillRect b="-232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9CE5535E-5DB9-5347-92A0-B1D3A21E3CD2}"/>
                  </a:ext>
                </a:extLst>
              </p:cNvPr>
              <p:cNvSpPr txBox="1"/>
              <p:nvPr/>
            </p:nvSpPr>
            <p:spPr>
              <a:xfrm>
                <a:off x="2013946" y="4936263"/>
                <a:ext cx="1512465" cy="5421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800" b="0" i="1" dirty="0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b="0" i="1" dirty="0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ja-JP" sz="2800" b="0" i="1" dirty="0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sz="2800" b="0" i="1" dirty="0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sz="2800" b="0" i="1" dirty="0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altLang="ja-JP" sz="2800" b="0" i="1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altLang="ja-JP" sz="2800" b="0" i="1" dirty="0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b="0" i="1" dirty="0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2800" b="0" i="1" dirty="0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sz="2800" b="0" i="1" dirty="0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sz="2800" b="0" i="1" dirty="0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kumimoji="1" lang="ja-JP" altLang="en-US" sz="280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9CE5535E-5DB9-5347-92A0-B1D3A21E3C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3946" y="4936263"/>
                <a:ext cx="1512465" cy="542136"/>
              </a:xfrm>
              <a:prstGeom prst="rect">
                <a:avLst/>
              </a:prstGeom>
              <a:blipFill>
                <a:blip r:embed="rId6"/>
                <a:stretch>
                  <a:fillRect b="-232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83A4CB0B-CD0E-244A-868F-DB8CE85403C7}"/>
              </a:ext>
            </a:extLst>
          </p:cNvPr>
          <p:cNvCxnSpPr>
            <a:cxnSpLocks/>
          </p:cNvCxnSpPr>
          <p:nvPr/>
        </p:nvCxnSpPr>
        <p:spPr>
          <a:xfrm>
            <a:off x="824177" y="4863689"/>
            <a:ext cx="3452906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869A574C-31E0-8D4B-AC1D-40913E57E577}"/>
              </a:ext>
            </a:extLst>
          </p:cNvPr>
          <p:cNvCxnSpPr>
            <a:cxnSpLocks/>
          </p:cNvCxnSpPr>
          <p:nvPr/>
        </p:nvCxnSpPr>
        <p:spPr>
          <a:xfrm>
            <a:off x="847167" y="3565315"/>
            <a:ext cx="4585051" cy="0"/>
          </a:xfrm>
          <a:prstGeom prst="straightConnector1">
            <a:avLst/>
          </a:prstGeom>
          <a:ln w="3810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4DE4C04F-DA56-8440-8D3D-690E762D5A3E}"/>
              </a:ext>
            </a:extLst>
          </p:cNvPr>
          <p:cNvCxnSpPr>
            <a:cxnSpLocks/>
          </p:cNvCxnSpPr>
          <p:nvPr/>
        </p:nvCxnSpPr>
        <p:spPr>
          <a:xfrm>
            <a:off x="5418735" y="3046238"/>
            <a:ext cx="0" cy="480733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B954AB21-31CB-0F4A-9B4B-2DD7460F00DD}"/>
              </a:ext>
            </a:extLst>
          </p:cNvPr>
          <p:cNvCxnSpPr>
            <a:cxnSpLocks/>
          </p:cNvCxnSpPr>
          <p:nvPr/>
        </p:nvCxnSpPr>
        <p:spPr>
          <a:xfrm>
            <a:off x="838200" y="5818627"/>
            <a:ext cx="10544293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DB44F217-B095-CA46-AAA5-2154BA104255}"/>
              </a:ext>
            </a:extLst>
          </p:cNvPr>
          <p:cNvSpPr txBox="1"/>
          <p:nvPr/>
        </p:nvSpPr>
        <p:spPr>
          <a:xfrm>
            <a:off x="10178320" y="5921117"/>
            <a:ext cx="11272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ja-JP" sz="2000" b="1" dirty="0"/>
              <a:t>amount</a:t>
            </a:r>
            <a:endParaRPr kumimoji="1" lang="en-US" altLang="ja-JP" sz="2000" dirty="0"/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69E303AC-8402-7947-94D0-0BA16A9E56B9}"/>
              </a:ext>
            </a:extLst>
          </p:cNvPr>
          <p:cNvCxnSpPr>
            <a:cxnSpLocks/>
          </p:cNvCxnSpPr>
          <p:nvPr/>
        </p:nvCxnSpPr>
        <p:spPr>
          <a:xfrm>
            <a:off x="5418735" y="3031958"/>
            <a:ext cx="5963758" cy="0"/>
          </a:xfrm>
          <a:prstGeom prst="straightConnector1">
            <a:avLst/>
          </a:prstGeom>
          <a:ln w="381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75B28FC2-3D9B-9F4D-9853-7418662B052E}"/>
              </a:ext>
            </a:extLst>
          </p:cNvPr>
          <p:cNvCxnSpPr>
            <a:cxnSpLocks/>
          </p:cNvCxnSpPr>
          <p:nvPr/>
        </p:nvCxnSpPr>
        <p:spPr>
          <a:xfrm>
            <a:off x="4277083" y="4848286"/>
            <a:ext cx="7105410" cy="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7431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1A469FB-43AD-F845-9AE5-45F5C2903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1BA50CF9-FED0-A64B-B17C-808F1A712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1450" y="968682"/>
            <a:ext cx="8427379" cy="5495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1454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4FBA70E-D536-C44D-B622-3FAFBE7DA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8DFB8DE3-66AE-164E-A3C3-210FD901CB1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7025" y="1671512"/>
            <a:ext cx="765601" cy="765601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8CE6E550-40C8-E14C-87BF-7289209959F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2753" y="4553124"/>
            <a:ext cx="765601" cy="765601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4EC27CBB-4547-694F-8A0E-0169E8E906D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6654" y="4553124"/>
            <a:ext cx="765601" cy="765601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2A0C822-96DD-8F41-A8B4-CB3C0F011A29}"/>
              </a:ext>
            </a:extLst>
          </p:cNvPr>
          <p:cNvSpPr/>
          <p:nvPr/>
        </p:nvSpPr>
        <p:spPr>
          <a:xfrm>
            <a:off x="2428377" y="2415378"/>
            <a:ext cx="7027857" cy="2065334"/>
          </a:xfrm>
          <a:prstGeom prst="rect">
            <a:avLst/>
          </a:prstGeom>
          <a:noFill/>
          <a:ln w="44450">
            <a:solidFill>
              <a:schemeClr val="accent2">
                <a:alpha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EDD24A5-F4CC-A845-AA8B-CFD09805232A}"/>
              </a:ext>
            </a:extLst>
          </p:cNvPr>
          <p:cNvSpPr txBox="1"/>
          <p:nvPr/>
        </p:nvSpPr>
        <p:spPr>
          <a:xfrm>
            <a:off x="3850271" y="5391137"/>
            <a:ext cx="1438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Requester1</a:t>
            </a:r>
            <a:endParaRPr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4301DEC2-10BE-9B4A-BCE5-2769A4043B84}"/>
                  </a:ext>
                </a:extLst>
              </p:cNvPr>
              <p:cNvSpPr txBox="1"/>
              <p:nvPr/>
            </p:nvSpPr>
            <p:spPr>
              <a:xfrm>
                <a:off x="2348333" y="2659079"/>
                <a:ext cx="3832441" cy="616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ja-JP" sz="16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ja-JP" sz="16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sz="1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altLang="ja-JP" sz="16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1600" i="1" dirty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altLang="ja-JP" sz="1600" b="0" i="1" dirty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altLang="ja-JP" sz="1600" i="1" dirty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ja-JP" sz="1600" b="0" i="1" dirty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ja-JP" sz="1600" i="1" dirty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altLang="ja-JP" sz="1600" i="1">
                                      <a:latin typeface="Cambria Math" panose="02040503050406030204" pitchFamily="18" charset="0"/>
                                    </a:rPr>
                                    <m:t>𝑇𝑃</m:t>
                                  </m:r>
                                </m:e>
                                <m:sub>
                                  <m:r>
                                    <a:rPr lang="en-US" altLang="ja-JP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ja-JP" sz="1600" i="1" dirty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ja-JP" sz="1600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ja-JP" sz="1600" b="0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ja-JP" sz="1600" b="0" i="1" dirty="0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sSub>
                                <m:sSubPr>
                                  <m:ctrlPr>
                                    <a:rPr lang="en-US" altLang="ja-JP" sz="16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00" b="0" i="1" dirty="0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ja-JP" sz="1600" b="0" i="1" dirty="0" smtClean="0">
                                      <a:latin typeface="Cambria Math" panose="02040503050406030204" pitchFamily="18" charset="0"/>
                                    </a:rPr>
                                    <m:t>1,2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ja-JP" sz="1600" i="1" dirty="0"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ctrlPr>
                                <a:rPr lang="en-US" altLang="ja-JP" sz="16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sz="1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00" i="1" dirty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ja-JP" sz="1600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ja-JP" sz="1600" i="1" dirty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ja-JP" sz="1600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ja-JP" sz="1600" i="1" dirty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ja-JP" sz="1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00" i="1">
                                      <a:latin typeface="Cambria Math" panose="02040503050406030204" pitchFamily="18" charset="0"/>
                                    </a:rPr>
                                    <m:t>𝑇𝑃</m:t>
                                  </m:r>
                                </m:e>
                                <m:sub>
                                  <m:r>
                                    <a:rPr lang="en-US" altLang="ja-JP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ja-JP" sz="1600" i="1" dirty="0">
                                      <a:latin typeface="Cambria Math" panose="02040503050406030204" pitchFamily="18" charset="0"/>
                                    </a:rPr>
                                    <m:t>,1</m:t>
                                  </m:r>
                                </m:sub>
                              </m:sSub>
                              <m:r>
                                <a:rPr lang="en-US" altLang="ja-JP" sz="1600" b="0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ja-JP" sz="1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00" i="1">
                                      <a:latin typeface="Cambria Math" panose="02040503050406030204" pitchFamily="18" charset="0"/>
                                    </a:rPr>
                                    <m:t>𝑇𝑃</m:t>
                                  </m:r>
                                </m:e>
                                <m:sub>
                                  <m:r>
                                    <a:rPr lang="en-US" altLang="ja-JP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ja-JP" sz="1600" i="1" dirty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ja-JP" sz="1600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altLang="ja-JP" sz="1600" i="1" dirty="0">
                          <a:latin typeface="Cambria Math" panose="02040503050406030204" pitchFamily="18" charset="0"/>
                        </a:rPr>
                        <m:t>=[</m:t>
                      </m:r>
                      <m:r>
                        <a:rPr lang="en-US" altLang="ja-JP" sz="1600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ja-JP" sz="1600" b="0" i="0" dirty="0" smtClean="0">
                          <a:latin typeface="Cambria Math" panose="02040503050406030204" pitchFamily="18" charset="0"/>
                        </a:rPr>
                        <m:t>0.</m:t>
                      </m:r>
                      <m:r>
                        <a:rPr lang="en-US" altLang="ja-JP" sz="1600" dirty="0">
                          <a:latin typeface="Cambria Math" panose="02040503050406030204" pitchFamily="18" charset="0"/>
                        </a:rPr>
                        <m:t>1, 125</m:t>
                      </m:r>
                      <m:r>
                        <a:rPr lang="en-US" altLang="ja-JP" sz="1600" b="0" i="0" dirty="0" smtClean="0">
                          <a:latin typeface="Cambria Math" panose="02040503050406030204" pitchFamily="18" charset="0"/>
                        </a:rPr>
                        <m:t>,0</m:t>
                      </m:r>
                      <m:r>
                        <a:rPr lang="en-US" altLang="ja-JP" sz="1600" dirty="0">
                          <a:latin typeface="Cambria Math" panose="02040503050406030204" pitchFamily="18" charset="0"/>
                        </a:rPr>
                        <m:t>),(</m:t>
                      </m:r>
                      <m:r>
                        <a:rPr lang="en-US" altLang="ja-JP" sz="1600" b="0" i="0" dirty="0" smtClean="0">
                          <a:latin typeface="Cambria Math" panose="02040503050406030204" pitchFamily="18" charset="0"/>
                        </a:rPr>
                        <m:t>0.</m:t>
                      </m:r>
                      <m:r>
                        <a:rPr lang="en-US" altLang="ja-JP" sz="1600" dirty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ja-JP" sz="1600" b="0" i="0" dirty="0" smtClean="0">
                          <a:latin typeface="Cambria Math" panose="02040503050406030204" pitchFamily="18" charset="0"/>
                        </a:rPr>
                        <m:t>, 0,</m:t>
                      </m:r>
                      <m:r>
                        <a:rPr lang="en-US" altLang="ja-JP" sz="1600" dirty="0">
                          <a:latin typeface="Cambria Math" panose="02040503050406030204" pitchFamily="18" charset="0"/>
                        </a:rPr>
                        <m:t>100)</m:t>
                      </m:r>
                      <m:r>
                        <a:rPr lang="en-US" altLang="ja-JP" sz="1600" i="1" dirty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ja-JP" altLang="en-US" sz="1600" dirty="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4301DEC2-10BE-9B4A-BCE5-2769A4043B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8333" y="2659079"/>
                <a:ext cx="3832441" cy="616515"/>
              </a:xfrm>
              <a:prstGeom prst="rect">
                <a:avLst/>
              </a:prstGeom>
              <a:blipFill>
                <a:blip r:embed="rId3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F045AD70-5CB9-B740-AB03-115360DC66E3}"/>
                  </a:ext>
                </a:extLst>
              </p:cNvPr>
              <p:cNvSpPr txBox="1"/>
              <p:nvPr/>
            </p:nvSpPr>
            <p:spPr>
              <a:xfrm>
                <a:off x="3486098" y="3828277"/>
                <a:ext cx="2191068" cy="616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00" b="0" i="1" dirty="0" smtClean="0">
                          <a:latin typeface="Cambria Math" panose="02040503050406030204" pitchFamily="18" charset="0"/>
                        </a:rPr>
                        <m:t>[</m:t>
                      </m:r>
                      <m:d>
                        <m:dPr>
                          <m:ctrlPr>
                            <a:rPr lang="en-US" altLang="ja-JP" sz="16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16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altLang="ja-JP" sz="1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00" i="1" dirty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ja-JP" sz="1600" b="0" i="1" dirty="0" smtClean="0">
                                      <a:latin typeface="Cambria Math" panose="02040503050406030204" pitchFamily="18" charset="0"/>
                                    </a:rPr>
                                    <m:t>1,1</m:t>
                                  </m:r>
                                </m:sub>
                              </m:sSub>
                              <m:r>
                                <a:rPr lang="en-US" altLang="ja-JP" sz="1600" i="1" dirty="0">
                                  <a:latin typeface="Cambria Math" panose="02040503050406030204" pitchFamily="18" charset="0"/>
                                </a:rPr>
                                <m:t> ,</m:t>
                              </m:r>
                              <m:r>
                                <a:rPr lang="en-US" altLang="ja-JP" sz="1600" i="1" dirty="0">
                                  <a:latin typeface="Cambria Math" panose="02040503050406030204" pitchFamily="18" charset="0"/>
                                </a:rPr>
                                <m:t>𝑇𝑅</m:t>
                              </m:r>
                            </m:e>
                            <m:sub>
                              <m:r>
                                <a:rPr lang="en-US" altLang="ja-JP" sz="16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ja-JP" sz="1600" i="1" dirty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ja-JP" sz="16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sz="1600" i="1" dirty="0">
                              <a:latin typeface="Cambria Math" panose="02040503050406030204" pitchFamily="18" charset="0"/>
                            </a:rPr>
                            <m:t> , </m:t>
                          </m:r>
                          <m:sSub>
                            <m:sSubPr>
                              <m:ctrlPr>
                                <a:rPr lang="en-US" altLang="ja-JP" sz="16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600" i="1" dirty="0">
                                  <a:latin typeface="Cambria Math" panose="02040503050406030204" pitchFamily="18" charset="0"/>
                                </a:rPr>
                                <m:t>𝑇𝑅</m:t>
                              </m:r>
                            </m:e>
                            <m:sub>
                              <m:r>
                                <a:rPr lang="en-US" altLang="ja-JP" sz="16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ja-JP" sz="1600" i="1" dirty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ja-JP" sz="16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ja-JP" sz="1600" b="0" i="1" dirty="0" smtClean="0"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en-US" altLang="ja-JP" sz="1600" i="1" dirty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altLang="ja-JP" sz="1600" b="0" i="1" dirty="0" smtClean="0">
                          <a:latin typeface="Cambria Math" panose="02040503050406030204" pitchFamily="18" charset="0"/>
                        </a:rPr>
                        <m:t>10</m:t>
                      </m:r>
                      <m:r>
                        <a:rPr lang="en-US" altLang="ja-JP" sz="1600" i="1" dirty="0">
                          <a:latin typeface="Cambria Math" panose="02040503050406030204" pitchFamily="18" charset="0"/>
                        </a:rPr>
                        <m:t>0, 150 , </m:t>
                      </m:r>
                      <m:r>
                        <a:rPr lang="en-US" altLang="ja-JP" sz="1600" b="0" i="1" dirty="0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altLang="ja-JP" sz="1600" i="1" dirty="0">
                          <a:latin typeface="Cambria Math" panose="02040503050406030204" pitchFamily="18" charset="0"/>
                        </a:rPr>
                        <m:t>0)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F045AD70-5CB9-B740-AB03-115360DC66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6098" y="3828277"/>
                <a:ext cx="2191068" cy="616515"/>
              </a:xfrm>
              <a:prstGeom prst="rect">
                <a:avLst/>
              </a:prstGeom>
              <a:blipFill>
                <a:blip r:embed="rId4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AAAF0646-1E41-3445-A4E1-E0E0C23909B1}"/>
                  </a:ext>
                </a:extLst>
              </p:cNvPr>
              <p:cNvSpPr txBox="1"/>
              <p:nvPr/>
            </p:nvSpPr>
            <p:spPr>
              <a:xfrm>
                <a:off x="6725539" y="3783599"/>
                <a:ext cx="2191068" cy="616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00" b="0" i="1" dirty="0" smtClean="0">
                          <a:latin typeface="Cambria Math" panose="02040503050406030204" pitchFamily="18" charset="0"/>
                        </a:rPr>
                        <m:t>[</m:t>
                      </m:r>
                      <m:d>
                        <m:dPr>
                          <m:ctrlPr>
                            <a:rPr lang="en-US" altLang="ja-JP" sz="16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16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altLang="ja-JP" sz="1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00" i="1" dirty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ja-JP" sz="1600" b="0" i="1" dirty="0" smtClean="0">
                                      <a:latin typeface="Cambria Math" panose="02040503050406030204" pitchFamily="18" charset="0"/>
                                    </a:rPr>
                                    <m:t>2,1</m:t>
                                  </m:r>
                                </m:sub>
                              </m:sSub>
                              <m:r>
                                <a:rPr lang="en-US" altLang="ja-JP" sz="1600" i="1" dirty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ja-JP" sz="1600" i="1" dirty="0">
                                  <a:latin typeface="Cambria Math" panose="02040503050406030204" pitchFamily="18" charset="0"/>
                                </a:rPr>
                                <m:t>𝑇𝑅</m:t>
                              </m:r>
                            </m:e>
                            <m:sub>
                              <m:r>
                                <a:rPr lang="en-US" altLang="ja-JP" sz="16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ja-JP" sz="1600" i="1" dirty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ja-JP" sz="16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sz="1600" i="1" dirty="0">
                              <a:latin typeface="Cambria Math" panose="02040503050406030204" pitchFamily="18" charset="0"/>
                            </a:rPr>
                            <m:t> , </m:t>
                          </m:r>
                          <m:sSub>
                            <m:sSubPr>
                              <m:ctrlPr>
                                <a:rPr lang="en-US" altLang="ja-JP" sz="16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600" i="1" dirty="0">
                                  <a:latin typeface="Cambria Math" panose="02040503050406030204" pitchFamily="18" charset="0"/>
                                </a:rPr>
                                <m:t>𝑇𝑅</m:t>
                              </m:r>
                            </m:e>
                            <m:sub>
                              <m:r>
                                <a:rPr lang="en-US" altLang="ja-JP" sz="1600" b="0" i="1" dirty="0" smtClean="0">
                                  <a:latin typeface="Cambria Math" panose="02040503050406030204" pitchFamily="18" charset="0"/>
                                </a:rPr>
                                <m:t>2,2</m:t>
                              </m:r>
                            </m:sub>
                          </m:sSub>
                        </m:e>
                      </m:d>
                      <m:r>
                        <a:rPr lang="en-US" altLang="ja-JP" sz="1600" b="0" i="1" dirty="0" smtClean="0"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en-US" altLang="ja-JP" sz="1600" i="1" dirty="0">
                          <a:latin typeface="Cambria Math" panose="02040503050406030204" pitchFamily="18" charset="0"/>
                        </a:rPr>
                        <m:t>=(200, 10, 5</m:t>
                      </m:r>
                      <m:r>
                        <a:rPr lang="en-US" altLang="ja-JP" sz="1600" b="0" i="1" dirty="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ja-JP" sz="1600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1600" dirty="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AAAF0646-1E41-3445-A4E1-E0E0C23909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5539" y="3783599"/>
                <a:ext cx="2191068" cy="616515"/>
              </a:xfrm>
              <a:prstGeom prst="rect">
                <a:avLst/>
              </a:prstGeom>
              <a:blipFill>
                <a:blip r:embed="rId5"/>
                <a:stretch>
                  <a:fillRect b="-61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下矢印 10">
            <a:extLst>
              <a:ext uri="{FF2B5EF4-FFF2-40B4-BE49-F238E27FC236}">
                <a16:creationId xmlns:a16="http://schemas.microsoft.com/office/drawing/2014/main" id="{5BD54F71-E9BE-DC44-AA2D-6ED01332CC8A}"/>
              </a:ext>
            </a:extLst>
          </p:cNvPr>
          <p:cNvSpPr/>
          <p:nvPr/>
        </p:nvSpPr>
        <p:spPr>
          <a:xfrm>
            <a:off x="4392061" y="2326281"/>
            <a:ext cx="315527" cy="324410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2" name="下矢印 11">
            <a:extLst>
              <a:ext uri="{FF2B5EF4-FFF2-40B4-BE49-F238E27FC236}">
                <a16:creationId xmlns:a16="http://schemas.microsoft.com/office/drawing/2014/main" id="{3C26E602-5CE6-3F49-97F7-92BDD01467DA}"/>
              </a:ext>
            </a:extLst>
          </p:cNvPr>
          <p:cNvSpPr/>
          <p:nvPr/>
        </p:nvSpPr>
        <p:spPr>
          <a:xfrm rot="10800000">
            <a:off x="4441299" y="4442663"/>
            <a:ext cx="315527" cy="324410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3" name="下矢印 12">
            <a:extLst>
              <a:ext uri="{FF2B5EF4-FFF2-40B4-BE49-F238E27FC236}">
                <a16:creationId xmlns:a16="http://schemas.microsoft.com/office/drawing/2014/main" id="{CD4C6FAC-F743-4B4A-B396-95A157409537}"/>
              </a:ext>
            </a:extLst>
          </p:cNvPr>
          <p:cNvSpPr/>
          <p:nvPr/>
        </p:nvSpPr>
        <p:spPr>
          <a:xfrm rot="10800000">
            <a:off x="7547789" y="4442665"/>
            <a:ext cx="315527" cy="324410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A9960674-9B4A-A146-BD25-F610FABC39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9367" y="1671512"/>
            <a:ext cx="765601" cy="76560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B1F7A134-19A2-9044-B6C8-7A845CAC97BE}"/>
                  </a:ext>
                </a:extLst>
              </p:cNvPr>
              <p:cNvSpPr txBox="1"/>
              <p:nvPr/>
            </p:nvSpPr>
            <p:spPr>
              <a:xfrm>
                <a:off x="6011240" y="2656557"/>
                <a:ext cx="2586571" cy="616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ja-JP" sz="16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ja-JP" sz="16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sz="1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altLang="ja-JP" sz="16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1600" i="1" dirty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altLang="ja-JP" sz="1600" b="0" i="1" dirty="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altLang="ja-JP" sz="1600" i="1" dirty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ja-JP" sz="1600" b="0" i="1" dirty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ja-JP" sz="1600" i="1" dirty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altLang="ja-JP" sz="1600" i="1">
                                      <a:latin typeface="Cambria Math" panose="02040503050406030204" pitchFamily="18" charset="0"/>
                                    </a:rPr>
                                    <m:t>𝑇𝑃</m:t>
                                  </m:r>
                                </m:e>
                                <m:sub>
                                  <m:r>
                                    <a:rPr lang="en-US" altLang="ja-JP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ja-JP" sz="1600" i="1" dirty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ja-JP" sz="1600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ja-JP" sz="1600" b="0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sSub>
                                <m:sSubPr>
                                  <m:ctrlPr>
                                    <a:rPr lang="en-US" altLang="ja-JP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ja-JP" sz="1600" b="0" i="1" smtClean="0">
                                      <a:latin typeface="Cambria Math" panose="02040503050406030204" pitchFamily="18" charset="0"/>
                                    </a:rPr>
                                    <m:t>2,2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ja-JP" sz="1600" i="1" dirty="0"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ctrlPr>
                                <a:rPr lang="en-US" altLang="ja-JP" sz="16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sz="1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00" i="1" dirty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ja-JP" sz="1600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ja-JP" sz="1600" i="1" dirty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ja-JP" sz="1600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ja-JP" sz="1600" i="1" dirty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ja-JP" sz="1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00" i="1">
                                      <a:latin typeface="Cambria Math" panose="02040503050406030204" pitchFamily="18" charset="0"/>
                                    </a:rPr>
                                    <m:t>𝑇𝑃</m:t>
                                  </m:r>
                                </m:e>
                                <m:sub>
                                  <m:r>
                                    <a:rPr lang="en-US" altLang="ja-JP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ja-JP" sz="1600" i="1" dirty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ja-JP" sz="1600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ja-JP" sz="1600" b="0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ja-JP" sz="1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00" i="1">
                                      <a:latin typeface="Cambria Math" panose="02040503050406030204" pitchFamily="18" charset="0"/>
                                    </a:rPr>
                                    <m:t>𝑇𝑃</m:t>
                                  </m:r>
                                </m:e>
                                <m:sub>
                                  <m:r>
                                    <a:rPr lang="en-US" altLang="ja-JP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ja-JP" sz="1600" i="1" dirty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ja-JP" sz="1600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altLang="ja-JP" sz="1600" i="1" dirty="0">
                          <a:latin typeface="Cambria Math" panose="02040503050406030204" pitchFamily="18" charset="0"/>
                        </a:rPr>
                        <m:t>=[</m:t>
                      </m:r>
                      <m:r>
                        <a:rPr lang="en-US" altLang="ja-JP" sz="1600" dirty="0">
                          <a:latin typeface="Cambria Math" panose="02040503050406030204" pitchFamily="18" charset="0"/>
                        </a:rPr>
                        <m:t>(0, 0</m:t>
                      </m:r>
                      <m:r>
                        <a:rPr lang="en-US" altLang="ja-JP" sz="1600" b="0" i="0" dirty="0" smtClean="0">
                          <a:latin typeface="Cambria Math" panose="02040503050406030204" pitchFamily="18" charset="0"/>
                        </a:rPr>
                        <m:t>,0</m:t>
                      </m:r>
                      <m:r>
                        <a:rPr lang="en-US" altLang="ja-JP" sz="1600" dirty="0">
                          <a:latin typeface="Cambria Math" panose="02040503050406030204" pitchFamily="18" charset="0"/>
                        </a:rPr>
                        <m:t>),(</m:t>
                      </m:r>
                      <m:r>
                        <a:rPr lang="en-US" altLang="ja-JP" sz="1600" b="0" i="0" dirty="0" smtClean="0">
                          <a:latin typeface="Cambria Math" panose="02040503050406030204" pitchFamily="18" charset="0"/>
                        </a:rPr>
                        <m:t>0.</m:t>
                      </m:r>
                      <m:r>
                        <a:rPr lang="en-US" altLang="ja-JP" sz="1600" dirty="0">
                          <a:latin typeface="Cambria Math" panose="02040503050406030204" pitchFamily="18" charset="0"/>
                        </a:rPr>
                        <m:t>5, </m:t>
                      </m:r>
                      <m:r>
                        <a:rPr lang="en-US" altLang="ja-JP" sz="1600" b="0" i="0" dirty="0" smtClean="0">
                          <a:latin typeface="Cambria Math" panose="02040503050406030204" pitchFamily="18" charset="0"/>
                        </a:rPr>
                        <m:t>0,</m:t>
                      </m:r>
                      <m:r>
                        <a:rPr lang="en-US" altLang="ja-JP" sz="1600" dirty="0">
                          <a:latin typeface="Cambria Math" panose="02040503050406030204" pitchFamily="18" charset="0"/>
                        </a:rPr>
                        <m:t>200)</m:t>
                      </m:r>
                      <m:r>
                        <a:rPr lang="en-US" altLang="ja-JP" sz="1600" i="1" dirty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ja-JP" altLang="en-US" sz="1600" dirty="0"/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B1F7A134-19A2-9044-B6C8-7A845CAC97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1240" y="2656557"/>
                <a:ext cx="2586571" cy="616515"/>
              </a:xfrm>
              <a:prstGeom prst="rect">
                <a:avLst/>
              </a:prstGeom>
              <a:blipFill>
                <a:blip r:embed="rId6"/>
                <a:stretch>
                  <a:fillRect r="-26829" b="-4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下矢印 15">
            <a:extLst>
              <a:ext uri="{FF2B5EF4-FFF2-40B4-BE49-F238E27FC236}">
                <a16:creationId xmlns:a16="http://schemas.microsoft.com/office/drawing/2014/main" id="{7BF50770-4C22-E94B-993F-9AB7541C3ABE}"/>
              </a:ext>
            </a:extLst>
          </p:cNvPr>
          <p:cNvSpPr/>
          <p:nvPr/>
        </p:nvSpPr>
        <p:spPr>
          <a:xfrm>
            <a:off x="7515981" y="2321051"/>
            <a:ext cx="315527" cy="324410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BCCB84E8-ECEB-6840-B013-3D747D435688}"/>
              </a:ext>
            </a:extLst>
          </p:cNvPr>
          <p:cNvSpPr txBox="1"/>
          <p:nvPr/>
        </p:nvSpPr>
        <p:spPr>
          <a:xfrm>
            <a:off x="6986369" y="5385772"/>
            <a:ext cx="1438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Requester2</a:t>
            </a:r>
            <a:endParaRPr lang="ja-JP" altLang="en-US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9FAD5C6F-A895-1E46-9D24-DF39D56F2B50}"/>
              </a:ext>
            </a:extLst>
          </p:cNvPr>
          <p:cNvSpPr txBox="1"/>
          <p:nvPr/>
        </p:nvSpPr>
        <p:spPr>
          <a:xfrm>
            <a:off x="3830876" y="1358183"/>
            <a:ext cx="1438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Provider1</a:t>
            </a:r>
            <a:endParaRPr lang="ja-JP" altLang="en-US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1FD87CF1-9FF8-EA42-9A07-C06767949A49}"/>
              </a:ext>
            </a:extLst>
          </p:cNvPr>
          <p:cNvSpPr txBox="1"/>
          <p:nvPr/>
        </p:nvSpPr>
        <p:spPr>
          <a:xfrm>
            <a:off x="6912319" y="1358183"/>
            <a:ext cx="1438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Provider2</a:t>
            </a:r>
            <a:endParaRPr lang="ja-JP" altLang="en-US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3E24BF48-B526-CC4E-8FCF-FFA0C82DC33B}"/>
              </a:ext>
            </a:extLst>
          </p:cNvPr>
          <p:cNvSpPr txBox="1"/>
          <p:nvPr/>
        </p:nvSpPr>
        <p:spPr>
          <a:xfrm>
            <a:off x="5264747" y="3333304"/>
            <a:ext cx="135511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Auctioneer</a:t>
            </a:r>
          </a:p>
        </p:txBody>
      </p:sp>
    </p:spTree>
    <p:extLst>
      <p:ext uri="{BB962C8B-B14F-4D97-AF65-F5344CB8AC3E}">
        <p14:creationId xmlns:p14="http://schemas.microsoft.com/office/powerpoint/2010/main" val="375497518"/>
      </p:ext>
    </p:extLst>
  </p:cSld>
  <p:clrMapOvr>
    <a:masterClrMapping/>
  </p:clrMapOvr>
</p:sld>
</file>

<file path=ppt/theme/theme1.xml><?xml version="1.0" encoding="utf-8"?>
<a:theme xmlns:a="http://schemas.openxmlformats.org/drawingml/2006/main" name="MyTheme">
  <a:themeElements>
    <a:clrScheme name="ユーザー定義 1">
      <a:dk1>
        <a:srgbClr val="323232"/>
      </a:dk1>
      <a:lt1>
        <a:srgbClr val="FFFFFF"/>
      </a:lt1>
      <a:dk2>
        <a:srgbClr val="505050"/>
      </a:dk2>
      <a:lt2>
        <a:srgbClr val="E7E6E6"/>
      </a:lt2>
      <a:accent1>
        <a:srgbClr val="007BA9"/>
      </a:accent1>
      <a:accent2>
        <a:srgbClr val="D34BB6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1">
      <a:majorFont>
        <a:latin typeface="Spica Neue"/>
        <a:ea typeface="Spica Neue"/>
        <a:cs typeface=""/>
      </a:majorFont>
      <a:minorFont>
        <a:latin typeface="Spica Neue"/>
        <a:ea typeface="Spica Neue"/>
        <a:cs typeface=""/>
      </a:minorFont>
    </a:fontScheme>
    <a:fmtScheme name="ホワイ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yTheme" id="{AF9646F6-3675-B64F-9002-400881370D48}" vid="{176E3358-094B-E247-A0DB-1B926EBE1921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MyTheme</Template>
  <TotalTime>14836</TotalTime>
  <Words>103</Words>
  <Application>Microsoft Macintosh PowerPoint</Application>
  <PresentationFormat>ワイド画面</PresentationFormat>
  <Paragraphs>48</Paragraphs>
  <Slides>8</Slides>
  <Notes>5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4" baseType="lpstr">
      <vt:lpstr>游ゴシック</vt:lpstr>
      <vt:lpstr>Arial</vt:lpstr>
      <vt:lpstr>Cambria Math</vt:lpstr>
      <vt:lpstr>Spica Neue</vt:lpstr>
      <vt:lpstr>Wingdings</vt:lpstr>
      <vt:lpstr>MyTheme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原田 佳明</dc:creator>
  <cp:lastModifiedBy>原田 佳明</cp:lastModifiedBy>
  <cp:revision>29</cp:revision>
  <dcterms:created xsi:type="dcterms:W3CDTF">2020-01-17T05:36:23Z</dcterms:created>
  <dcterms:modified xsi:type="dcterms:W3CDTF">2020-02-02T03:15:48Z</dcterms:modified>
</cp:coreProperties>
</file>