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0" r:id="rId1"/>
  </p:sldMasterIdLst>
  <p:sldIdLst>
    <p:sldId id="256" r:id="rId2"/>
    <p:sldId id="257" r:id="rId3"/>
  </p:sldIdLst>
  <p:sldSz cx="9144000" cy="6858000" type="screen4x3"/>
  <p:notesSz cx="6735763" cy="9866313"/>
  <p:embeddedFontLst>
    <p:embeddedFont>
      <p:font typeface="Spica Neue" panose="02000503000000000000" pitchFamily="2" charset="-128"/>
      <p:regular r:id="rId4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 showGuides="1">
      <p:cViewPr varScale="1">
        <p:scale>
          <a:sx n="117" d="100"/>
          <a:sy n="117" d="100"/>
        </p:scale>
        <p:origin x="184" y="296"/>
      </p:cViewPr>
      <p:guideLst>
        <p:guide orient="horz" pos="2137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47350"/>
            <a:ext cx="78867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52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8523"/>
            <a:ext cx="78867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49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 dirty="0">
              <a:solidFill>
                <a:srgbClr val="505050"/>
              </a:solidFill>
            </a:endParaRPr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082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064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572000" y="891000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07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2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663"/>
            <a:ext cx="77724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6926" y="4446523"/>
            <a:ext cx="2717074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685800" y="232058"/>
            <a:ext cx="3111137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3224508"/>
            <a:ext cx="78867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083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577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3" y="6139543"/>
            <a:ext cx="8515350" cy="721270"/>
          </a:xfrm>
        </p:spPr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4104000" y="945214"/>
            <a:ext cx="504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103999" y="1490493"/>
            <a:ext cx="504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625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2724346"/>
            <a:ext cx="78867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68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19226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8502"/>
            <a:ext cx="78867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1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19226"/>
            <a:ext cx="78867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8502"/>
            <a:ext cx="78867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4588329" y="1279471"/>
            <a:ext cx="392702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588328" y="1828747"/>
            <a:ext cx="3927021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763805"/>
            <a:ext cx="751174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214530"/>
            <a:ext cx="751174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04948"/>
            <a:ext cx="78867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246149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989348"/>
            <a:ext cx="78867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3430547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43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92458" y="1270003"/>
            <a:ext cx="752289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92458" y="3409536"/>
            <a:ext cx="7522892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2944869"/>
            <a:ext cx="78867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29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92458" y="1270003"/>
            <a:ext cx="752289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458" y="3409536"/>
            <a:ext cx="752289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8854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628651" y="796414"/>
            <a:ext cx="82816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28650" y="796414"/>
            <a:ext cx="82816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628650" y="1285693"/>
            <a:ext cx="78867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8586650" y="6583680"/>
            <a:ext cx="557349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 dirty="0">
              <a:solidFill>
                <a:srgbClr val="505050"/>
              </a:solidFill>
            </a:endParaRPr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851535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5602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44" r:id="rId2"/>
    <p:sldLayoutId id="2147483712" r:id="rId3"/>
    <p:sldLayoutId id="2147483742" r:id="rId4"/>
    <p:sldLayoutId id="2147483713" r:id="rId5"/>
    <p:sldLayoutId id="2147483714" r:id="rId6"/>
    <p:sldLayoutId id="2147483716" r:id="rId7"/>
    <p:sldLayoutId id="2147483717" r:id="rId8"/>
    <p:sldLayoutId id="2147483743" r:id="rId9"/>
    <p:sldLayoutId id="2147483718" r:id="rId10"/>
    <p:sldLayoutId id="2147483719" r:id="rId11"/>
    <p:sldLayoutId id="2147483723" r:id="rId12"/>
    <p:sldLayoutId id="2147483724" r:id="rId13"/>
    <p:sldLayoutId id="2147483726" r:id="rId14"/>
    <p:sldLayoutId id="2147483731" r:id="rId15"/>
    <p:sldLayoutId id="2147483733" r:id="rId16"/>
    <p:sldLayoutId id="2147483734" r:id="rId17"/>
    <p:sldLayoutId id="2147483741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D3EF94D-B17C-364F-9B11-6B7EC494A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7FDE70-F76F-084D-89F1-6D95D3D1C4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1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6872E92B-F8BB-3E4C-8EB4-4AAB495F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CB8FF75-2496-CD42-812A-A2EC1D1F5E67}"/>
              </a:ext>
            </a:extLst>
          </p:cNvPr>
          <p:cNvGrpSpPr/>
          <p:nvPr/>
        </p:nvGrpSpPr>
        <p:grpSpPr>
          <a:xfrm>
            <a:off x="2111926" y="1535023"/>
            <a:ext cx="3467945" cy="1107080"/>
            <a:chOff x="2982783" y="2569165"/>
            <a:chExt cx="3467945" cy="110708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726143C-9137-614F-A4D5-9517A302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539" y="2569165"/>
              <a:ext cx="765601" cy="765601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9AD8635-C28D-B44D-ACA0-500A3ECFA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373" y="2569165"/>
              <a:ext cx="765601" cy="765601"/>
            </a:xfrm>
            <a:prstGeom prst="rect">
              <a:avLst/>
            </a:prstGeom>
          </p:spPr>
        </p:pic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F09277F7-49E8-2C4D-8A68-3F02078E72E7}"/>
                </a:ext>
              </a:extLst>
            </p:cNvPr>
            <p:cNvCxnSpPr>
              <a:cxnSpLocks/>
              <a:stCxn id="13" idx="2"/>
              <a:endCxn id="14" idx="2"/>
            </p:cNvCxnSpPr>
            <p:nvPr/>
          </p:nvCxnSpPr>
          <p:spPr>
            <a:xfrm rot="16200000" flipH="1">
              <a:off x="4716756" y="2420478"/>
              <a:ext cx="12700" cy="2498834"/>
            </a:xfrm>
            <a:prstGeom prst="bentConnector3">
              <a:avLst>
                <a:gd name="adj1" fmla="val 1800000"/>
              </a:avLst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4B30019-6647-F440-A7DE-3B0E2EFADD7A}"/>
                </a:ext>
              </a:extLst>
            </p:cNvPr>
            <p:cNvSpPr txBox="1"/>
            <p:nvPr/>
          </p:nvSpPr>
          <p:spPr>
            <a:xfrm>
              <a:off x="2982783" y="3300563"/>
              <a:ext cx="96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Factory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6D31A72-A4FD-FB4A-9A49-E5FE913EDA54}"/>
                </a:ext>
              </a:extLst>
            </p:cNvPr>
            <p:cNvSpPr txBox="1"/>
            <p:nvPr/>
          </p:nvSpPr>
          <p:spPr>
            <a:xfrm>
              <a:off x="5481617" y="3300563"/>
              <a:ext cx="96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Factory</a:t>
              </a:r>
              <a:endParaRPr kumimoji="1" lang="ja-JP" altLang="en-US"/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E609F722-82DC-C84A-9D34-693EBC401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16" y="4054137"/>
            <a:ext cx="765601" cy="76560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735EE2-3F8B-8B4C-B171-F587F3C9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02" y="4426939"/>
            <a:ext cx="765601" cy="76560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209363A-F807-F541-8FD8-81630C83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16" y="5170767"/>
            <a:ext cx="765601" cy="76560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F308872-D462-8946-87B2-C3AC20CB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01" y="4732347"/>
            <a:ext cx="765601" cy="76560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205BF3B-07A2-2046-A230-F5FB5DF1B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72" y="4291171"/>
            <a:ext cx="765601" cy="76560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FAA0C63-9957-0C44-8470-3197104E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74" y="4798853"/>
            <a:ext cx="765601" cy="76560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7136E52-56F5-6440-B28A-930DF6C71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25" y="4755961"/>
            <a:ext cx="765601" cy="765601"/>
          </a:xfrm>
          <a:prstGeom prst="rect">
            <a:avLst/>
          </a:prstGeom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EEC2D33E-0047-F94E-8011-A5ED8F9E99EC}"/>
              </a:ext>
            </a:extLst>
          </p:cNvPr>
          <p:cNvSpPr/>
          <p:nvPr/>
        </p:nvSpPr>
        <p:spPr>
          <a:xfrm>
            <a:off x="3132237" y="4054137"/>
            <a:ext cx="3160557" cy="187565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81637875-7597-C044-8246-C9596BA2CF82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2527203" y="3565594"/>
            <a:ext cx="464790" cy="1915944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BFFADC-2ECB-D647-A19E-F29C9075A4F3}"/>
              </a:ext>
            </a:extLst>
          </p:cNvPr>
          <p:cNvSpPr txBox="1"/>
          <p:nvPr/>
        </p:nvSpPr>
        <p:spPr>
          <a:xfrm>
            <a:off x="3156065" y="5869713"/>
            <a:ext cx="336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Crowdsourced Manufacturing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939775E-9D43-CF45-AA8D-F35AA27C79E0}"/>
              </a:ext>
            </a:extLst>
          </p:cNvPr>
          <p:cNvSpPr txBox="1"/>
          <p:nvPr/>
        </p:nvSpPr>
        <p:spPr>
          <a:xfrm>
            <a:off x="1334212" y="5462391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Factory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CAE0E6-A6DC-8E4E-AB5C-33423D3A402D}"/>
              </a:ext>
            </a:extLst>
          </p:cNvPr>
          <p:cNvSpPr/>
          <p:nvPr/>
        </p:nvSpPr>
        <p:spPr>
          <a:xfrm>
            <a:off x="2962498" y="2753151"/>
            <a:ext cx="1928059" cy="32627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consign process</a:t>
            </a:r>
            <a:endParaRPr kumimoji="1" lang="ja-JP" altLang="en-US" sz="1600"/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0DBFE49D-AA05-1444-84D2-C82E1DB815C6}"/>
              </a:ext>
            </a:extLst>
          </p:cNvPr>
          <p:cNvSpPr/>
          <p:nvPr/>
        </p:nvSpPr>
        <p:spPr>
          <a:xfrm>
            <a:off x="767255" y="1234212"/>
            <a:ext cx="1829226" cy="509678"/>
          </a:xfrm>
          <a:prstGeom prst="wedgeRoundRectCallout">
            <a:avLst>
              <a:gd name="adj1" fmla="val 42148"/>
              <a:gd name="adj2" fmla="val 90020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1400" dirty="0"/>
              <a:t>correspond</a:t>
            </a:r>
            <a:br>
              <a:rPr lang="en" altLang="ja-JP" sz="1400" dirty="0"/>
            </a:br>
            <a:r>
              <a:rPr lang="en" altLang="ja-JP" sz="1400" dirty="0"/>
              <a:t> resource shortage</a:t>
            </a:r>
            <a:endParaRPr kumimoji="1" lang="ja-JP" altLang="en-US" sz="1400"/>
          </a:p>
        </p:txBody>
      </p:sp>
      <p:sp>
        <p:nvSpPr>
          <p:cNvPr id="31" name="角丸四角形吹き出し 30">
            <a:extLst>
              <a:ext uri="{FF2B5EF4-FFF2-40B4-BE49-F238E27FC236}">
                <a16:creationId xmlns:a16="http://schemas.microsoft.com/office/drawing/2014/main" id="{12E785BF-81C5-1E49-8C86-115F6970D7BC}"/>
              </a:ext>
            </a:extLst>
          </p:cNvPr>
          <p:cNvSpPr/>
          <p:nvPr/>
        </p:nvSpPr>
        <p:spPr>
          <a:xfrm>
            <a:off x="5434204" y="1229615"/>
            <a:ext cx="1829226" cy="369332"/>
          </a:xfrm>
          <a:prstGeom prst="wedgeRoundRectCallout">
            <a:avLst>
              <a:gd name="adj1" fmla="val -50359"/>
              <a:gd name="adj2" fmla="val 100331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sz="1400" dirty="0"/>
              <a:t>i</a:t>
            </a:r>
            <a:r>
              <a:rPr lang="en" altLang="ja-JP" sz="1400" dirty="0"/>
              <a:t>mprove availability</a:t>
            </a:r>
            <a:endParaRPr kumimoji="1" lang="ja-JP" altLang="en-US" sz="1400"/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A8882D87-732E-AC49-B4F0-524D6F4C2A6C}"/>
              </a:ext>
            </a:extLst>
          </p:cNvPr>
          <p:cNvSpPr/>
          <p:nvPr/>
        </p:nvSpPr>
        <p:spPr>
          <a:xfrm>
            <a:off x="5587472" y="3915534"/>
            <a:ext cx="2815567" cy="561282"/>
          </a:xfrm>
          <a:prstGeom prst="wedgeRoundRectCallout">
            <a:avLst>
              <a:gd name="adj1" fmla="val -43654"/>
              <a:gd name="adj2" fmla="val 94331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share 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resource information</a:t>
            </a:r>
            <a:endParaRPr kumimoji="1" lang="ja-JP" altLang="en-US"/>
          </a:p>
        </p:txBody>
      </p:sp>
      <p:sp>
        <p:nvSpPr>
          <p:cNvPr id="35" name="角丸四角形吹き出し 34">
            <a:extLst>
              <a:ext uri="{FF2B5EF4-FFF2-40B4-BE49-F238E27FC236}">
                <a16:creationId xmlns:a16="http://schemas.microsoft.com/office/drawing/2014/main" id="{6D838A18-80C6-374A-9FA9-3346A141A85C}"/>
              </a:ext>
            </a:extLst>
          </p:cNvPr>
          <p:cNvSpPr/>
          <p:nvPr/>
        </p:nvSpPr>
        <p:spPr>
          <a:xfrm>
            <a:off x="1385032" y="3588123"/>
            <a:ext cx="2021368" cy="517637"/>
          </a:xfrm>
          <a:prstGeom prst="wedgeRoundRectCallout">
            <a:avLst>
              <a:gd name="adj1" fmla="val -6730"/>
              <a:gd name="adj2" fmla="val 101032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 resource </a:t>
            </a:r>
          </a:p>
          <a:p>
            <a:pPr algn="ctr"/>
            <a:r>
              <a:rPr lang="en-US" altLang="ja-JP" sz="1600" dirty="0"/>
              <a:t>as the need arises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27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DAB1E49-9FAB-C045-889B-C284F4BDB9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73F07F-E172-4A4F-AEE6-6B6D47066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2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A4B5845-A732-D944-9D1F-7F366039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76618ABD-4A27-A740-8717-D5A74CD6B59A}"/>
              </a:ext>
            </a:extLst>
          </p:cNvPr>
          <p:cNvSpPr/>
          <p:nvPr/>
        </p:nvSpPr>
        <p:spPr>
          <a:xfrm>
            <a:off x="3981306" y="849618"/>
            <a:ext cx="5273096" cy="414462"/>
          </a:xfrm>
          <a:prstGeom prst="wedgeRoundRectCallout">
            <a:avLst>
              <a:gd name="adj1" fmla="val 1079"/>
              <a:gd name="adj2" fmla="val 1625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Bid provided resource, time and cost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D93937E-560E-1A4F-8C80-0954E10B2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20" y="1676127"/>
            <a:ext cx="765601" cy="7656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F772F9-3D05-474F-8D43-A0E05A3D30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58" y="3956342"/>
            <a:ext cx="765601" cy="7656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7E47CB9-B0CB-A046-AAA7-F59E7C723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77" y="3975908"/>
            <a:ext cx="765601" cy="7656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BFB3AA-E356-5147-A844-66212FAF2A9D}"/>
              </a:ext>
            </a:extLst>
          </p:cNvPr>
          <p:cNvSpPr/>
          <p:nvPr/>
        </p:nvSpPr>
        <p:spPr>
          <a:xfrm>
            <a:off x="2812457" y="2500038"/>
            <a:ext cx="3805397" cy="1445936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6CE458-B320-B94B-AE78-33E851645D89}"/>
              </a:ext>
            </a:extLst>
          </p:cNvPr>
          <p:cNvSpPr txBox="1"/>
          <p:nvPr/>
        </p:nvSpPr>
        <p:spPr>
          <a:xfrm>
            <a:off x="1747923" y="2005421"/>
            <a:ext cx="17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Provider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831EDD-BE39-134A-9054-480348CE7124}"/>
              </a:ext>
            </a:extLst>
          </p:cNvPr>
          <p:cNvSpPr txBox="1"/>
          <p:nvPr/>
        </p:nvSpPr>
        <p:spPr>
          <a:xfrm>
            <a:off x="1726070" y="4041117"/>
            <a:ext cx="130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Requester</a:t>
            </a:r>
            <a:endParaRPr kumimoji="1" lang="ja-JP" altLang="en-US" dirty="0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0FD12376-1516-634D-9DE3-DDA64ABCB872}"/>
              </a:ext>
            </a:extLst>
          </p:cNvPr>
          <p:cNvSpPr/>
          <p:nvPr/>
        </p:nvSpPr>
        <p:spPr>
          <a:xfrm rot="12600000">
            <a:off x="3447735" y="3599224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F36A10CA-7979-C442-9B32-D14537335D4D}"/>
              </a:ext>
            </a:extLst>
          </p:cNvPr>
          <p:cNvSpPr/>
          <p:nvPr/>
        </p:nvSpPr>
        <p:spPr>
          <a:xfrm rot="9000000">
            <a:off x="5805709" y="3525413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D7A8431-DC63-EC4C-B96C-659912D2B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02" y="1602044"/>
            <a:ext cx="765601" cy="765601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AC177447-31B8-F340-A946-BEA2BE17B16B}"/>
              </a:ext>
            </a:extLst>
          </p:cNvPr>
          <p:cNvSpPr/>
          <p:nvPr/>
        </p:nvSpPr>
        <p:spPr>
          <a:xfrm rot="-1800000">
            <a:off x="3314081" y="2355272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6752D7F1-A1D0-6D40-97E3-6CD96981B34A}"/>
              </a:ext>
            </a:extLst>
          </p:cNvPr>
          <p:cNvSpPr/>
          <p:nvPr/>
        </p:nvSpPr>
        <p:spPr>
          <a:xfrm rot="1800000">
            <a:off x="5800181" y="2311904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2EC16B9-BC32-9544-9C99-B761A8B75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98" y="1602044"/>
            <a:ext cx="765601" cy="765601"/>
          </a:xfrm>
          <a:prstGeom prst="rect">
            <a:avLst/>
          </a:prstGeom>
        </p:spPr>
      </p:pic>
      <p:sp>
        <p:nvSpPr>
          <p:cNvPr id="18" name="下矢印 17">
            <a:extLst>
              <a:ext uri="{FF2B5EF4-FFF2-40B4-BE49-F238E27FC236}">
                <a16:creationId xmlns:a16="http://schemas.microsoft.com/office/drawing/2014/main" id="{7998FDE2-DB98-B34E-AC82-0C816DA29C81}"/>
              </a:ext>
            </a:extLst>
          </p:cNvPr>
          <p:cNvSpPr/>
          <p:nvPr/>
        </p:nvSpPr>
        <p:spPr>
          <a:xfrm>
            <a:off x="4492937" y="2327761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B8AD3A1-B265-8E43-BFF7-D8832FDB7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98" y="3975908"/>
            <a:ext cx="765601" cy="765601"/>
          </a:xfrm>
          <a:prstGeom prst="rect">
            <a:avLst/>
          </a:prstGeom>
        </p:spPr>
      </p:pic>
      <p:sp>
        <p:nvSpPr>
          <p:cNvPr id="20" name="下矢印 19">
            <a:extLst>
              <a:ext uri="{FF2B5EF4-FFF2-40B4-BE49-F238E27FC236}">
                <a16:creationId xmlns:a16="http://schemas.microsoft.com/office/drawing/2014/main" id="{163FCB7D-7319-5545-8163-913518235BB9}"/>
              </a:ext>
            </a:extLst>
          </p:cNvPr>
          <p:cNvSpPr/>
          <p:nvPr/>
        </p:nvSpPr>
        <p:spPr>
          <a:xfrm rot="10800000">
            <a:off x="4517642" y="3541858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4F02753-9194-D74D-BF32-EE3476C96F5B}"/>
              </a:ext>
            </a:extLst>
          </p:cNvPr>
          <p:cNvSpPr txBox="1"/>
          <p:nvPr/>
        </p:nvSpPr>
        <p:spPr>
          <a:xfrm>
            <a:off x="3096968" y="2965640"/>
            <a:ext cx="3422991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Auctioneer</a:t>
            </a:r>
            <a:endParaRPr lang="en" altLang="ja-JP" dirty="0"/>
          </a:p>
          <a:p>
            <a:pPr algn="ctr"/>
            <a:r>
              <a:rPr lang="en" altLang="ja-JP" sz="1600" dirty="0"/>
              <a:t>(</a:t>
            </a:r>
            <a:r>
              <a:rPr lang="en-US" altLang="ja-JP" sz="1600" dirty="0"/>
              <a:t>Decide resource allocation</a:t>
            </a:r>
            <a:r>
              <a:rPr lang="en" altLang="ja-JP" sz="1600" dirty="0"/>
              <a:t>)</a:t>
            </a:r>
            <a:endParaRPr lang="ja-JP" altLang="en-US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ABF573-191E-1542-8A16-010902EF3B0C}"/>
              </a:ext>
            </a:extLst>
          </p:cNvPr>
          <p:cNvSpPr txBox="1"/>
          <p:nvPr/>
        </p:nvSpPr>
        <p:spPr>
          <a:xfrm>
            <a:off x="3603331" y="2380756"/>
            <a:ext cx="213096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Provide resource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2DFBDE-FF1E-0949-9D65-E311D4CD0674}"/>
              </a:ext>
            </a:extLst>
          </p:cNvPr>
          <p:cNvSpPr txBox="1"/>
          <p:nvPr/>
        </p:nvSpPr>
        <p:spPr>
          <a:xfrm>
            <a:off x="3603331" y="3738014"/>
            <a:ext cx="213096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Request resource</a:t>
            </a:r>
            <a:endParaRPr lang="ja-JP" altLang="en-US" sz="160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4EEDFEE7-7D2E-3B40-8CA6-F093CDA4ECC5}"/>
              </a:ext>
            </a:extLst>
          </p:cNvPr>
          <p:cNvSpPr/>
          <p:nvPr/>
        </p:nvSpPr>
        <p:spPr>
          <a:xfrm>
            <a:off x="1726070" y="1602044"/>
            <a:ext cx="5984644" cy="32257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BAFBAB-DB71-E84F-A963-3CCC6354F129}"/>
              </a:ext>
            </a:extLst>
          </p:cNvPr>
          <p:cNvSpPr txBox="1"/>
          <p:nvPr/>
        </p:nvSpPr>
        <p:spPr>
          <a:xfrm>
            <a:off x="2707022" y="1254168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Crowdsourced Manufacturing System</a:t>
            </a:r>
            <a:endParaRPr kumimoji="1" lang="ja-JP" altLang="en-US"/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6BBE6A21-1ACF-BD44-B8B4-64BF30FB6202}"/>
              </a:ext>
            </a:extLst>
          </p:cNvPr>
          <p:cNvSpPr/>
          <p:nvPr/>
        </p:nvSpPr>
        <p:spPr>
          <a:xfrm>
            <a:off x="145039" y="5056726"/>
            <a:ext cx="4883560" cy="434637"/>
          </a:xfrm>
          <a:prstGeom prst="wedgeRoundRectCallout">
            <a:avLst>
              <a:gd name="adj1" fmla="val -13502"/>
              <a:gd name="adj2" fmla="val -999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Bid  requested resource, time and budget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7010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1438</TotalTime>
  <Words>54</Words>
  <Application>Microsoft Macintosh PowerPoint</Application>
  <PresentationFormat>画面に合わせる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Spica Neue</vt:lpstr>
      <vt:lpstr>Wingdings</vt:lpstr>
      <vt:lpstr>Arial</vt:lpstr>
      <vt:lpstr>MyTheme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9</cp:revision>
  <dcterms:created xsi:type="dcterms:W3CDTF">2020-01-11T08:55:10Z</dcterms:created>
  <dcterms:modified xsi:type="dcterms:W3CDTF">2020-01-27T08:13:04Z</dcterms:modified>
</cp:coreProperties>
</file>