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80" y="20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3384470" y="1805046"/>
            <a:ext cx="799802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07610-8B5C-D14A-9F11-16556EE785AC}"/>
              </a:ext>
            </a:extLst>
          </p:cNvPr>
          <p:cNvCxnSpPr>
            <a:cxnSpLocks/>
          </p:cNvCxnSpPr>
          <p:nvPr/>
        </p:nvCxnSpPr>
        <p:spPr>
          <a:xfrm>
            <a:off x="838200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2600702" y="1805046"/>
            <a:ext cx="8781798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838200" y="4874821"/>
            <a:ext cx="10544293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27214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27214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1816971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495392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6417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6417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470064"/>
            <a:ext cx="0" cy="5821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2470064"/>
            <a:ext cx="0" cy="30697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98371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305218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3052186"/>
            <a:ext cx="0" cy="12199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542313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304623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2470064"/>
            <a:ext cx="0" cy="10569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13419</TotalTime>
  <Words>34</Words>
  <Application>Microsoft Macintosh PowerPoint</Application>
  <PresentationFormat>ワイド画面</PresentationFormat>
  <Paragraphs>20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Spica Neue</vt:lpstr>
      <vt:lpstr>游ゴシック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14</cp:revision>
  <dcterms:created xsi:type="dcterms:W3CDTF">2020-01-17T05:36:23Z</dcterms:created>
  <dcterms:modified xsi:type="dcterms:W3CDTF">2020-01-27T07:27:56Z</dcterms:modified>
</cp:coreProperties>
</file>