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4" r:id="rId4"/>
    <p:sldId id="258" r:id="rId5"/>
    <p:sldId id="262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280" y="200"/>
      </p:cViewPr>
      <p:guideLst>
        <p:guide orient="horz" pos="243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5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2188564" y="4541961"/>
            <a:ext cx="29178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2188564" y="5115917"/>
            <a:ext cx="919392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218855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3964547" y="4541961"/>
            <a:ext cx="11418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3964547" y="5115917"/>
            <a:ext cx="741794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3972392" y="3957405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5419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155897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3920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3920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=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blipFill>
                <a:blip r:embed="rId3"/>
                <a:stretch>
                  <a:fillRect l="-1364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0" cy="6420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22193" y="2947256"/>
            <a:ext cx="0" cy="21686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294725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2947256"/>
            <a:ext cx="0" cy="13848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F5A00E-4947-6445-93A3-AD47D3B61E31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87817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D16B97A-C7A2-BB4C-847D-63BC6B6C5545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0E80F59-3DBB-914A-B157-2FBFD5EBB72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FE4E11-1139-CA43-8CE1-4786B580A3FD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68" y="3046238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866730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847167" y="3565315"/>
            <a:ext cx="0" cy="1370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132355" y="3565315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55" y="3565315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47167" y="3565315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3046238"/>
            <a:ext cx="0" cy="480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54AB21-31CB-0F4A-9B4B-2DD7460F00DD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44F217-B095-CA46-AAA5-2154BA104255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E303AC-8402-7947-94D0-0BA16A9E56B9}"/>
              </a:ext>
            </a:extLst>
          </p:cNvPr>
          <p:cNvCxnSpPr>
            <a:cxnSpLocks/>
          </p:cNvCxnSpPr>
          <p:nvPr/>
        </p:nvCxnSpPr>
        <p:spPr>
          <a:xfrm>
            <a:off x="5418735" y="3031958"/>
            <a:ext cx="596375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5B28FC2-3D9B-9F4D-9853-7418662B052E}"/>
              </a:ext>
            </a:extLst>
          </p:cNvPr>
          <p:cNvCxnSpPr>
            <a:cxnSpLocks/>
          </p:cNvCxnSpPr>
          <p:nvPr/>
        </p:nvCxnSpPr>
        <p:spPr>
          <a:xfrm>
            <a:off x="4277083" y="4848286"/>
            <a:ext cx="710541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BA70E-D536-C44D-B622-3FAFBE7D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FB8DE3-66AE-164E-A3C3-210FD901C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25" y="1671512"/>
            <a:ext cx="765601" cy="7656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E6E550-40C8-E14C-87BF-728920995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53" y="4553124"/>
            <a:ext cx="765601" cy="7656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C27CBB-4547-694F-8A0E-0169E8E90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54" y="4553124"/>
            <a:ext cx="765601" cy="76560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A0C822-96DD-8F41-A8B4-CB3C0F011A29}"/>
              </a:ext>
            </a:extLst>
          </p:cNvPr>
          <p:cNvSpPr/>
          <p:nvPr/>
        </p:nvSpPr>
        <p:spPr>
          <a:xfrm>
            <a:off x="2428377" y="2415378"/>
            <a:ext cx="7027857" cy="2065334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DD24A5-F4CC-A845-AA8B-CFD09805232A}"/>
              </a:ext>
            </a:extLst>
          </p:cNvPr>
          <p:cNvSpPr txBox="1"/>
          <p:nvPr/>
        </p:nvSpPr>
        <p:spPr>
          <a:xfrm>
            <a:off x="3850271" y="5391137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Requester1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/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1, 125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/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0, 150 , 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/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=(200, 10, 5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>
            <a:extLst>
              <a:ext uri="{FF2B5EF4-FFF2-40B4-BE49-F238E27FC236}">
                <a16:creationId xmlns:a16="http://schemas.microsoft.com/office/drawing/2014/main" id="{5BD54F71-E9BE-DC44-AA2D-6ED01332CC8A}"/>
              </a:ext>
            </a:extLst>
          </p:cNvPr>
          <p:cNvSpPr/>
          <p:nvPr/>
        </p:nvSpPr>
        <p:spPr>
          <a:xfrm>
            <a:off x="4392061" y="232628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3C26E602-5CE6-3F49-97F7-92BDD01467DA}"/>
              </a:ext>
            </a:extLst>
          </p:cNvPr>
          <p:cNvSpPr/>
          <p:nvPr/>
        </p:nvSpPr>
        <p:spPr>
          <a:xfrm rot="10800000">
            <a:off x="4441299" y="4442663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CD4C6FAC-F743-4B4A-B396-95A157409537}"/>
              </a:ext>
            </a:extLst>
          </p:cNvPr>
          <p:cNvSpPr/>
          <p:nvPr/>
        </p:nvSpPr>
        <p:spPr>
          <a:xfrm rot="10800000">
            <a:off x="7547789" y="444266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9960674-9B4A-A146-BD25-F610FABC3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7" y="1671512"/>
            <a:ext cx="765601" cy="76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/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(0, 0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blipFill>
                <a:blip r:embed="rId6"/>
                <a:stretch>
                  <a:fillRect r="-2682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矢印 15">
            <a:extLst>
              <a:ext uri="{FF2B5EF4-FFF2-40B4-BE49-F238E27FC236}">
                <a16:creationId xmlns:a16="http://schemas.microsoft.com/office/drawing/2014/main" id="{7BF50770-4C22-E94B-993F-9AB7541C3ABE}"/>
              </a:ext>
            </a:extLst>
          </p:cNvPr>
          <p:cNvSpPr/>
          <p:nvPr/>
        </p:nvSpPr>
        <p:spPr>
          <a:xfrm>
            <a:off x="7515981" y="232105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CB84E8-ECEB-6840-B013-3D747D435688}"/>
              </a:ext>
            </a:extLst>
          </p:cNvPr>
          <p:cNvSpPr txBox="1"/>
          <p:nvPr/>
        </p:nvSpPr>
        <p:spPr>
          <a:xfrm>
            <a:off x="6986369" y="5385772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Requester2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AD5C6F-A895-1E46-9D24-DF39D56F2B50}"/>
              </a:ext>
            </a:extLst>
          </p:cNvPr>
          <p:cNvSpPr txBox="1"/>
          <p:nvPr/>
        </p:nvSpPr>
        <p:spPr>
          <a:xfrm>
            <a:off x="3830876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Provider1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D87CF1-9FF8-EA42-9A07-C06767949A49}"/>
              </a:ext>
            </a:extLst>
          </p:cNvPr>
          <p:cNvSpPr txBox="1"/>
          <p:nvPr/>
        </p:nvSpPr>
        <p:spPr>
          <a:xfrm>
            <a:off x="6912319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Provider2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24BF48-B526-CC4E-8FCF-FFA0C82DC33B}"/>
              </a:ext>
            </a:extLst>
          </p:cNvPr>
          <p:cNvSpPr txBox="1"/>
          <p:nvPr/>
        </p:nvSpPr>
        <p:spPr>
          <a:xfrm>
            <a:off x="5264747" y="3333304"/>
            <a:ext cx="1355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Auctioneer</a:t>
            </a:r>
          </a:p>
        </p:txBody>
      </p:sp>
    </p:spTree>
    <p:extLst>
      <p:ext uri="{BB962C8B-B14F-4D97-AF65-F5344CB8AC3E}">
        <p14:creationId xmlns:p14="http://schemas.microsoft.com/office/powerpoint/2010/main" val="375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14833</TotalTime>
  <Words>104</Words>
  <Application>Microsoft Macintosh PowerPoint</Application>
  <PresentationFormat>ワイド画面</PresentationFormat>
  <Paragraphs>49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Cambria Math</vt:lpstr>
      <vt:lpstr>Spica Neue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28</cp:revision>
  <dcterms:created xsi:type="dcterms:W3CDTF">2020-01-17T05:36:23Z</dcterms:created>
  <dcterms:modified xsi:type="dcterms:W3CDTF">2020-01-29T01:23:04Z</dcterms:modified>
</cp:coreProperties>
</file>