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3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8C7825-BD7A-4DA1-8514-AC71FAE97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247739-86C6-4C13-B7F5-388ABE497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ADA379-D03C-48EA-BBDF-2EB5A6D5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F12-0300-4A06-BDE9-8003C6A32EE1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1F999C-3DC8-48F4-9052-6280BDA6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3BA206-55D6-40BA-8193-A4BB9448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0366-9794-4EE7-8B5F-4332E52B7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5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C4420-22F8-4831-A56A-B373FC05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E5775C-8B20-40E1-B31E-5B2923605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24028A-B2D2-41E9-802F-D39D882A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F12-0300-4A06-BDE9-8003C6A32EE1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40DA02-2CE2-473E-8DC0-3CB3DE90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87DA56-B083-4E1C-86A1-FA6455C8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0366-9794-4EE7-8B5F-4332E52B7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20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4E7382F-4E06-4F33-879A-0C2A2FF0C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59C3D8-219B-4426-A80A-55A180A58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5004DF-AAFF-4EF5-88DB-BFB17D9F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F12-0300-4A06-BDE9-8003C6A32EE1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E451CB-302D-4B83-A415-B82B9594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B27B14-D8E4-4AF7-B06B-C1E74A13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0366-9794-4EE7-8B5F-4332E52B7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05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412E9-DF95-4408-B74B-36A85FCB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6DA6D-4CC3-421B-9BFD-B1AA0EEC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4C5EB6-8C74-4A23-B60A-1D481716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F12-0300-4A06-BDE9-8003C6A32EE1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7EA44-25AC-4BCF-97DD-1CFB9E90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FBDA07-0755-48EC-B289-B031411F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0366-9794-4EE7-8B5F-4332E52B7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57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5FD24-1CB3-407E-8824-80D70813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EB96A0-6267-44BF-B14D-968AD190C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3D1985-06B2-48F2-8ED4-BD82B8C4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F12-0300-4A06-BDE9-8003C6A32EE1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4F4EC-C40A-49B1-A36B-980A9B41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64EDD9-DCBB-42E8-816E-04705ACC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0366-9794-4EE7-8B5F-4332E52B7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88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4D4D62-16A7-4989-966B-D0E90F66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F74470-8D8C-477A-9AF1-64576C707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E845F5-AAF7-44F0-9DA4-C11295B03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228B4F-045C-4247-B2BA-704458CC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F12-0300-4A06-BDE9-8003C6A32EE1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F8A4C6-B811-4D50-AF19-7EB12D0D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D072C8-227A-4EE8-AFB0-85B9C40A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0366-9794-4EE7-8B5F-4332E52B7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31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84C1E-E36B-4772-9A16-82D5C935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173685-B6C1-4871-B336-E180BBDD4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51D22C-AECC-421A-8012-CE357B42F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AB05C7-1849-4D9E-9F93-47DA0DBB2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777F4D-E613-4B45-8CFA-8ADCB47BA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B7DF7D-F02B-45CD-B4E0-E50D055D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F12-0300-4A06-BDE9-8003C6A32EE1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CF1A1E-DBD1-4318-99D0-6FBE8666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18E9004-1FD1-4DCD-8F13-34A816EA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0366-9794-4EE7-8B5F-4332E52B7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95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5627C7-7927-41DB-8F26-C4A94C19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B1A4EFA-F0CD-466B-A44B-C1A6136D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F12-0300-4A06-BDE9-8003C6A32EE1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82254A-3F57-4F31-8CFA-36B11D23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A6EB87-0714-438B-829A-23F3FD10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0366-9794-4EE7-8B5F-4332E52B7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12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8322DE7-79BF-467A-B2A9-1B9F7E3C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F12-0300-4A06-BDE9-8003C6A32EE1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D24D27-B4BE-4650-AEE9-107725B0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16DE8B-FA4A-4480-8179-D9575A4D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0366-9794-4EE7-8B5F-4332E52B7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56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1A85E8-2D2A-499D-AC3D-7BA41244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088C91-CD74-4284-8DAD-C365ACBC1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49E00C-6D89-4F6D-853C-DF3D6AC7A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6AC995-064D-4796-A311-DDDC37A0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F12-0300-4A06-BDE9-8003C6A32EE1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7F7070-E7AD-4A0D-9CBD-5F341733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5A6693-5A46-4F4C-BE26-5BA546AD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0366-9794-4EE7-8B5F-4332E52B7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1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2EF19-5622-44AA-B04D-D5559CFC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8C7484-94BD-484F-B5D8-1089636DE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0C1BD3-CA3D-47C2-A063-809AD0D93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21AC4D-2C77-495B-A74D-A58E5BFF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F12-0300-4A06-BDE9-8003C6A32EE1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655CBB-7A02-4C2B-AA18-68A976AC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FFD43E-3464-46F4-9CC0-A678CC1B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0366-9794-4EE7-8B5F-4332E52B7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29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8D7F9F-5028-403D-B168-7D233EA3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8147FE-A1CF-49FD-B688-FEF9155A5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50BAEE-A58A-46A8-8CC2-F249E25A9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F12-0300-4A06-BDE9-8003C6A32EE1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DC134A-241A-4104-9190-9FD6E2FD4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58E663-03C1-4AA7-8783-537E5F5CA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10366-9794-4EE7-8B5F-4332E52B7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84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F1CF9-8018-4D6B-B200-F7EDCF9E6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Endpoint </a:t>
            </a:r>
            <a:r>
              <a:rPr kumimoji="1" lang="ja-JP" altLang="en-US" dirty="0"/>
              <a:t>状態遷移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8737E2-AC03-4123-BF92-4D7E0707C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66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203309A1-32CF-43CB-B8D9-F25709C03051}"/>
              </a:ext>
            </a:extLst>
          </p:cNvPr>
          <p:cNvSpPr/>
          <p:nvPr/>
        </p:nvSpPr>
        <p:spPr>
          <a:xfrm>
            <a:off x="403411" y="3563472"/>
            <a:ext cx="434789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518AC54-AA2C-496F-9AD4-4468489382CF}"/>
              </a:ext>
            </a:extLst>
          </p:cNvPr>
          <p:cNvSpPr/>
          <p:nvPr/>
        </p:nvSpPr>
        <p:spPr>
          <a:xfrm>
            <a:off x="11571194" y="3563472"/>
            <a:ext cx="434789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8C4133B-3C4D-42F4-886E-EEC1185D85CB}"/>
              </a:ext>
            </a:extLst>
          </p:cNvPr>
          <p:cNvSpPr/>
          <p:nvPr/>
        </p:nvSpPr>
        <p:spPr>
          <a:xfrm>
            <a:off x="1666875" y="3307976"/>
            <a:ext cx="1600200" cy="10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initial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6BA760D-9E5E-45CD-B9E4-58EDFEFD7CD4}"/>
              </a:ext>
            </a:extLst>
          </p:cNvPr>
          <p:cNvSpPr/>
          <p:nvPr/>
        </p:nvSpPr>
        <p:spPr>
          <a:xfrm>
            <a:off x="5695950" y="3307976"/>
            <a:ext cx="1600200" cy="10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ready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1258D7-71B8-445C-BB16-920C067CA86A}"/>
              </a:ext>
            </a:extLst>
          </p:cNvPr>
          <p:cNvSpPr/>
          <p:nvPr/>
        </p:nvSpPr>
        <p:spPr>
          <a:xfrm>
            <a:off x="9643782" y="3290047"/>
            <a:ext cx="1600200" cy="10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completed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32731FE-3E91-4C91-A2E7-F1E16CD6A4DD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838200" y="3792072"/>
            <a:ext cx="828675" cy="3361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351225A-91B9-4594-ADB5-AD2B6A15B77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279122" y="3814485"/>
            <a:ext cx="2416828" cy="1120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92D2D28-E768-4FDB-944E-57FA1BE0414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296150" y="3807759"/>
            <a:ext cx="2347632" cy="1792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2496777-1796-4B43-A716-0DF5B1A389E5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 flipV="1">
            <a:off x="11243982" y="3792072"/>
            <a:ext cx="327212" cy="156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99C78A5-CB83-43EC-81BB-32CC1CF97C22}"/>
              </a:ext>
            </a:extLst>
          </p:cNvPr>
          <p:cNvCxnSpPr/>
          <p:nvPr/>
        </p:nvCxnSpPr>
        <p:spPr>
          <a:xfrm>
            <a:off x="9643782" y="806824"/>
            <a:ext cx="0" cy="584498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C356B-5DD7-4B73-B540-A2F61FA18156}"/>
              </a:ext>
            </a:extLst>
          </p:cNvPr>
          <p:cNvSpPr txBox="1"/>
          <p:nvPr/>
        </p:nvSpPr>
        <p:spPr>
          <a:xfrm>
            <a:off x="3525091" y="3452319"/>
            <a:ext cx="184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r</a:t>
            </a:r>
            <a:r>
              <a:rPr kumimoji="1" lang="en-US" altLang="ja-JP" sz="1200" dirty="0"/>
              <a:t>esponse::</a:t>
            </a:r>
            <a:r>
              <a:rPr kumimoji="1" lang="en-US" altLang="ja-JP" sz="1200" dirty="0" err="1"/>
              <a:t>body_head</a:t>
            </a:r>
            <a:r>
              <a:rPr kumimoji="1" lang="en-US" altLang="ja-JP" sz="1200" dirty="0"/>
              <a:t>()</a:t>
            </a:r>
            <a:endParaRPr kumimoji="1" lang="ja-JP" altLang="en-US" sz="1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E351BEF-0E17-4E47-91AE-76D0CA08228F}"/>
              </a:ext>
            </a:extLst>
          </p:cNvPr>
          <p:cNvSpPr txBox="1"/>
          <p:nvPr/>
        </p:nvSpPr>
        <p:spPr>
          <a:xfrm>
            <a:off x="7636528" y="3410404"/>
            <a:ext cx="184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r</a:t>
            </a:r>
            <a:r>
              <a:rPr kumimoji="1" lang="en-US" altLang="ja-JP" sz="1200" dirty="0"/>
              <a:t>esponse::body()</a:t>
            </a:r>
            <a:endParaRPr kumimoji="1" lang="ja-JP" altLang="en-US" sz="1200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FC20694-D09C-442A-8547-9E9F37E934FD}"/>
              </a:ext>
            </a:extLst>
          </p:cNvPr>
          <p:cNvCxnSpPr/>
          <p:nvPr/>
        </p:nvCxnSpPr>
        <p:spPr>
          <a:xfrm>
            <a:off x="3086100" y="903194"/>
            <a:ext cx="0" cy="584498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77B1F22-60B4-454D-BFF5-35027441D3B4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5958169" y="-1258978"/>
            <a:ext cx="1075761" cy="8058149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4473E99-4910-4A7B-83FE-AAA920CD5914}"/>
              </a:ext>
            </a:extLst>
          </p:cNvPr>
          <p:cNvCxnSpPr>
            <a:cxnSpLocks/>
          </p:cNvCxnSpPr>
          <p:nvPr/>
        </p:nvCxnSpPr>
        <p:spPr>
          <a:xfrm flipH="1">
            <a:off x="10520082" y="2232212"/>
            <a:ext cx="5044" cy="105783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DDBAAE7-63ED-439F-B4F1-F024C2EFFEA2}"/>
              </a:ext>
            </a:extLst>
          </p:cNvPr>
          <p:cNvSpPr txBox="1"/>
          <p:nvPr/>
        </p:nvSpPr>
        <p:spPr>
          <a:xfrm>
            <a:off x="5792880" y="2272553"/>
            <a:ext cx="184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r</a:t>
            </a:r>
            <a:r>
              <a:rPr kumimoji="1" lang="en-US" altLang="ja-JP" sz="1200" dirty="0"/>
              <a:t>esponse::body()</a:t>
            </a:r>
            <a:endParaRPr kumimoji="1" lang="ja-JP" altLang="en-US" sz="12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10603E7-C9A9-48AF-B34C-02FF54ABEE57}"/>
              </a:ext>
            </a:extLst>
          </p:cNvPr>
          <p:cNvSpPr txBox="1"/>
          <p:nvPr/>
        </p:nvSpPr>
        <p:spPr>
          <a:xfrm>
            <a:off x="559804" y="2940228"/>
            <a:ext cx="184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service::operator()</a:t>
            </a:r>
            <a:endParaRPr kumimoji="1" lang="ja-JP" altLang="en-US" sz="1200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6BD4A53A-7AE3-41D6-9CBD-578A9C3FC877}"/>
              </a:ext>
            </a:extLst>
          </p:cNvPr>
          <p:cNvCxnSpPr>
            <a:cxnSpLocks/>
          </p:cNvCxnSpPr>
          <p:nvPr/>
        </p:nvCxnSpPr>
        <p:spPr>
          <a:xfrm flipV="1">
            <a:off x="3213147" y="1417105"/>
            <a:ext cx="6303588" cy="17930"/>
          </a:xfrm>
          <a:prstGeom prst="straightConnector1">
            <a:avLst/>
          </a:prstGeom>
          <a:ln>
            <a:prstDash val="lgDash"/>
            <a:headEnd type="stealth"/>
            <a:tailEnd type="stealth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62516A4-EDF8-4775-9A08-C6D2BDB78D8C}"/>
              </a:ext>
            </a:extLst>
          </p:cNvPr>
          <p:cNvSpPr txBox="1"/>
          <p:nvPr/>
        </p:nvSpPr>
        <p:spPr>
          <a:xfrm>
            <a:off x="4193379" y="39970"/>
            <a:ext cx="5900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response::code()</a:t>
            </a:r>
          </a:p>
          <a:p>
            <a:r>
              <a:rPr lang="en-US" altLang="ja-JP" sz="1200" dirty="0"/>
              <a:t>response::</a:t>
            </a:r>
            <a:r>
              <a:rPr lang="en-US" altLang="ja-JP" sz="1200" dirty="0" err="1"/>
              <a:t>release_channel</a:t>
            </a:r>
            <a:r>
              <a:rPr lang="en-US" altLang="ja-JP" sz="1200" dirty="0"/>
              <a:t> ()</a:t>
            </a:r>
          </a:p>
          <a:p>
            <a:r>
              <a:rPr lang="en-US" altLang="ja-JP" sz="1200" dirty="0" err="1"/>
              <a:t>data_channel</a:t>
            </a:r>
            <a:r>
              <a:rPr lang="en-US" altLang="ja-JP" sz="1200" dirty="0"/>
              <a:t>::acquire ()</a:t>
            </a:r>
          </a:p>
          <a:p>
            <a:r>
              <a:rPr lang="en-US" altLang="ja-JP" sz="1200" dirty="0" err="1"/>
              <a:t>data_channel</a:t>
            </a:r>
            <a:r>
              <a:rPr lang="en-US" altLang="ja-JP" sz="1200" dirty="0"/>
              <a:t>::release ()</a:t>
            </a:r>
          </a:p>
          <a:p>
            <a:r>
              <a:rPr lang="ja-JP" altLang="en-US" sz="1200" dirty="0"/>
              <a:t>はこの範囲で実行されるが、ステートは変化させない。</a:t>
            </a:r>
            <a:endParaRPr lang="en-US" altLang="ja-JP" sz="1200" dirty="0"/>
          </a:p>
          <a:p>
            <a:r>
              <a:rPr lang="en-US" altLang="ja-JP" sz="1200" dirty="0"/>
              <a:t>(</a:t>
            </a:r>
            <a:r>
              <a:rPr lang="ja-JP" altLang="en-US" sz="1200" dirty="0"/>
              <a:t>遷移の事前条件として関連する</a:t>
            </a:r>
            <a:r>
              <a:rPr lang="en-US" altLang="ja-JP" sz="1200" dirty="0"/>
              <a:t>)</a:t>
            </a:r>
          </a:p>
          <a:p>
            <a:endParaRPr kumimoji="1" lang="ja-JP" altLang="en-US" sz="12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8859A06-A326-4CB6-AE26-038EBA1026B7}"/>
              </a:ext>
            </a:extLst>
          </p:cNvPr>
          <p:cNvSpPr txBox="1"/>
          <p:nvPr/>
        </p:nvSpPr>
        <p:spPr>
          <a:xfrm>
            <a:off x="1347229" y="4468483"/>
            <a:ext cx="3224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リクエストを受け付けた状態</a:t>
            </a:r>
            <a:endParaRPr lang="en-US" altLang="ja-JP" sz="1200" b="1" dirty="0"/>
          </a:p>
          <a:p>
            <a:endParaRPr lang="en-US" altLang="ja-JP" sz="1200" b="1" dirty="0"/>
          </a:p>
          <a:p>
            <a:endParaRPr kumimoji="1" lang="ja-JP" altLang="en-US" sz="12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E44957C-8E4D-45CA-B362-837B3905D810}"/>
              </a:ext>
            </a:extLst>
          </p:cNvPr>
          <p:cNvSpPr txBox="1"/>
          <p:nvPr/>
        </p:nvSpPr>
        <p:spPr>
          <a:xfrm>
            <a:off x="5174177" y="4463094"/>
            <a:ext cx="27408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アプリ出力の読出しを開始するための情報</a:t>
            </a:r>
            <a:r>
              <a:rPr lang="en-US" altLang="ja-JP" sz="1200" b="1" dirty="0"/>
              <a:t>(body head)</a:t>
            </a:r>
            <a:r>
              <a:rPr lang="ja-JP" altLang="en-US" sz="1200" b="1" dirty="0"/>
              <a:t>を送信した状態</a:t>
            </a:r>
            <a:endParaRPr lang="en-US" altLang="ja-JP" sz="1200" b="1" dirty="0"/>
          </a:p>
          <a:p>
            <a:endParaRPr lang="en-US" altLang="ja-JP" sz="1200" dirty="0"/>
          </a:p>
          <a:p>
            <a:r>
              <a:rPr lang="ja-JP" altLang="en-US" sz="1200" dirty="0"/>
              <a:t>下記の情報が利用可能</a:t>
            </a:r>
            <a:endParaRPr lang="en-US" altLang="ja-JP" sz="1200" dirty="0"/>
          </a:p>
          <a:p>
            <a:r>
              <a:rPr lang="en-US" altLang="ja-JP" sz="1200" dirty="0" err="1"/>
              <a:t>body_head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事前条件</a:t>
            </a:r>
            <a:endParaRPr lang="en-US" altLang="ja-JP" sz="1200" dirty="0"/>
          </a:p>
          <a:p>
            <a:r>
              <a:rPr lang="ja-JP" altLang="en-US" sz="1200" dirty="0"/>
              <a:t>この状態に遷移前に</a:t>
            </a:r>
            <a:r>
              <a:rPr lang="en-US" altLang="ja-JP" sz="1200" dirty="0" err="1"/>
              <a:t>acquire_channel</a:t>
            </a:r>
            <a:r>
              <a:rPr lang="en-US" altLang="ja-JP" sz="1200" dirty="0"/>
              <a:t>()</a:t>
            </a:r>
            <a:r>
              <a:rPr lang="ja-JP" altLang="en-US" sz="1200" dirty="0"/>
              <a:t>が呼ばれている事</a:t>
            </a:r>
            <a:endParaRPr lang="en-US" altLang="ja-JP" sz="1200" dirty="0"/>
          </a:p>
          <a:p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6E705D4-08C6-4964-8F20-1B8FEA609F23}"/>
              </a:ext>
            </a:extLst>
          </p:cNvPr>
          <p:cNvSpPr txBox="1"/>
          <p:nvPr/>
        </p:nvSpPr>
        <p:spPr>
          <a:xfrm>
            <a:off x="8517171" y="4383071"/>
            <a:ext cx="3674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channel/writer</a:t>
            </a:r>
            <a:r>
              <a:rPr lang="ja-JP" altLang="en-US" sz="1200" b="1" dirty="0"/>
              <a:t>を含めレスポンス・アプリ出力の送信がすべて完了した状態</a:t>
            </a:r>
            <a:endParaRPr lang="en-US" altLang="ja-JP" sz="1200" b="1" dirty="0"/>
          </a:p>
          <a:p>
            <a:endParaRPr kumimoji="1" lang="en-US" altLang="ja-JP" sz="1200" dirty="0"/>
          </a:p>
          <a:p>
            <a:r>
              <a:rPr lang="ja-JP" altLang="en-US" sz="1200" dirty="0"/>
              <a:t>下記の情報が利用可能</a:t>
            </a:r>
            <a:endParaRPr kumimoji="1" lang="en-US" altLang="ja-JP" sz="1200" dirty="0"/>
          </a:p>
          <a:p>
            <a:r>
              <a:rPr lang="en-US" altLang="ja-JP" sz="1200" dirty="0"/>
              <a:t>code, body</a:t>
            </a:r>
          </a:p>
          <a:p>
            <a:endParaRPr lang="en-US" altLang="ja-JP" sz="1200" dirty="0"/>
          </a:p>
          <a:p>
            <a:r>
              <a:rPr lang="ja-JP" altLang="en-US" sz="1200" dirty="0"/>
              <a:t>成功とエラーは</a:t>
            </a:r>
            <a:r>
              <a:rPr lang="en-US" altLang="ja-JP" sz="1200" dirty="0"/>
              <a:t>code</a:t>
            </a:r>
            <a:r>
              <a:rPr lang="ja-JP" altLang="en-US" sz="1200" dirty="0"/>
              <a:t>によって区別される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事前条件</a:t>
            </a:r>
            <a:endParaRPr lang="en-US" altLang="ja-JP" sz="1200" dirty="0"/>
          </a:p>
          <a:p>
            <a:r>
              <a:rPr lang="en-US" altLang="ja-JP" sz="1200" dirty="0"/>
              <a:t>- </a:t>
            </a:r>
            <a:r>
              <a:rPr lang="ja-JP" altLang="en-US" sz="1200" dirty="0"/>
              <a:t>この状態に遷移前に</a:t>
            </a:r>
            <a:r>
              <a:rPr lang="en-US" altLang="ja-JP" sz="1200" dirty="0"/>
              <a:t>code()</a:t>
            </a:r>
            <a:r>
              <a:rPr lang="ja-JP" altLang="en-US" sz="1200" dirty="0"/>
              <a:t>が呼ばれていること</a:t>
            </a:r>
            <a:endParaRPr lang="en-US" altLang="ja-JP" sz="1200" dirty="0"/>
          </a:p>
          <a:p>
            <a:r>
              <a:rPr lang="en-US" altLang="ja-JP" sz="1200" dirty="0"/>
              <a:t>- acquire</a:t>
            </a:r>
            <a:r>
              <a:rPr lang="ja-JP" altLang="en-US" sz="1200" dirty="0"/>
              <a:t>された</a:t>
            </a:r>
            <a:r>
              <a:rPr lang="en-US" altLang="ja-JP" sz="1200" dirty="0"/>
              <a:t>channel/writer</a:t>
            </a:r>
            <a:r>
              <a:rPr lang="ja-JP" altLang="en-US" sz="1200" dirty="0"/>
              <a:t>は</a:t>
            </a:r>
            <a:r>
              <a:rPr lang="en-US" altLang="ja-JP" sz="1200" dirty="0"/>
              <a:t>release</a:t>
            </a:r>
            <a:r>
              <a:rPr lang="ja-JP" altLang="en-US" sz="1200" dirty="0"/>
              <a:t>されている事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91780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B9951B-7193-41A4-9AA6-4914C0A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大きな変更点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322F19-2557-4781-A26C-EED454911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1800" dirty="0"/>
              <a:t>関数呼び出しによって状態遷移を明確にする</a:t>
            </a:r>
            <a:endParaRPr lang="en-US" altLang="ja-JP" sz="1800" dirty="0"/>
          </a:p>
          <a:p>
            <a:pPr lvl="1"/>
            <a:r>
              <a:rPr kumimoji="1" lang="en-US" altLang="ja-JP" sz="1800" dirty="0"/>
              <a:t>response::</a:t>
            </a:r>
            <a:r>
              <a:rPr kumimoji="1" lang="en-US" altLang="ja-JP" sz="1800" dirty="0" err="1"/>
              <a:t>body_head</a:t>
            </a:r>
            <a:r>
              <a:rPr kumimoji="1" lang="en-US" altLang="ja-JP" sz="1800" dirty="0"/>
              <a:t>(std::</a:t>
            </a:r>
            <a:r>
              <a:rPr kumimoji="1" lang="en-US" altLang="ja-JP" sz="1800" dirty="0" err="1"/>
              <a:t>string_view</a:t>
            </a:r>
            <a:r>
              <a:rPr kumimoji="1" lang="en-US" altLang="ja-JP" sz="1800" dirty="0"/>
              <a:t>)</a:t>
            </a:r>
            <a:r>
              <a:rPr kumimoji="1" lang="ja-JP" altLang="en-US" sz="1800" dirty="0"/>
              <a:t>を追加し</a:t>
            </a:r>
            <a:r>
              <a:rPr kumimoji="1" lang="en-US" altLang="ja-JP" sz="1800" dirty="0"/>
              <a:t>ready</a:t>
            </a:r>
            <a:r>
              <a:rPr kumimoji="1" lang="ja-JP" altLang="en-US" sz="1800" dirty="0"/>
              <a:t>への遷移を通知</a:t>
            </a:r>
            <a:endParaRPr lang="en-US" altLang="ja-JP" sz="1800" dirty="0"/>
          </a:p>
          <a:p>
            <a:pPr lvl="2"/>
            <a:r>
              <a:rPr kumimoji="1" lang="en-US" altLang="ja-JP" sz="1800" dirty="0"/>
              <a:t>channel</a:t>
            </a:r>
            <a:r>
              <a:rPr kumimoji="1" lang="ja-JP" altLang="en-US" sz="1800" dirty="0"/>
              <a:t>名を含む</a:t>
            </a:r>
            <a:r>
              <a:rPr lang="ja-JP" altLang="en-US" sz="1800" dirty="0"/>
              <a:t>情報</a:t>
            </a:r>
            <a:r>
              <a:rPr lang="en-US" altLang="ja-JP" sz="1800" dirty="0"/>
              <a:t>(body head)</a:t>
            </a:r>
            <a:r>
              <a:rPr lang="ja-JP" altLang="en-US" sz="1800" dirty="0"/>
              <a:t>を通知する</a:t>
            </a:r>
            <a:endParaRPr lang="en-US" altLang="ja-JP" sz="1800" dirty="0"/>
          </a:p>
          <a:p>
            <a:pPr lvl="3"/>
            <a:r>
              <a:rPr lang="en-US" altLang="ja-JP" dirty="0" err="1"/>
              <a:t>protobuf</a:t>
            </a:r>
            <a:r>
              <a:rPr lang="ja-JP" altLang="en-US" dirty="0"/>
              <a:t>の</a:t>
            </a:r>
            <a:r>
              <a:rPr lang="en-US" altLang="ja-JP" dirty="0"/>
              <a:t>response::</a:t>
            </a:r>
            <a:r>
              <a:rPr lang="en-US" altLang="ja-JP" dirty="0" err="1"/>
              <a:t>ExecuteQuery</a:t>
            </a:r>
            <a:r>
              <a:rPr lang="ja-JP" altLang="en-US" dirty="0"/>
              <a:t>メッセージ</a:t>
            </a:r>
            <a:endParaRPr lang="en-US" altLang="ja-JP" dirty="0"/>
          </a:p>
          <a:p>
            <a:pPr lvl="2"/>
            <a:r>
              <a:rPr lang="en-US" altLang="ja-JP" sz="1800" dirty="0"/>
              <a:t>code()</a:t>
            </a:r>
            <a:r>
              <a:rPr lang="ja-JP" altLang="en-US" sz="1800" dirty="0"/>
              <a:t>による</a:t>
            </a:r>
            <a:r>
              <a:rPr lang="en-US" altLang="ja-JP" sz="1800" dirty="0" err="1"/>
              <a:t>response_code</a:t>
            </a:r>
            <a:r>
              <a:rPr lang="en-US" altLang="ja-JP" sz="1800" dirty="0"/>
              <a:t>::started</a:t>
            </a:r>
            <a:r>
              <a:rPr lang="ja-JP" altLang="en-US" sz="1800" dirty="0"/>
              <a:t>の通知は不要なので廃止</a:t>
            </a:r>
            <a:endParaRPr lang="en-US" altLang="ja-JP" sz="1800" dirty="0"/>
          </a:p>
          <a:p>
            <a:pPr lvl="1"/>
            <a:r>
              <a:rPr lang="en-US" altLang="ja-JP" sz="1800" dirty="0"/>
              <a:t>response::body()</a:t>
            </a:r>
            <a:r>
              <a:rPr lang="ja-JP" altLang="en-US" sz="1800" dirty="0"/>
              <a:t>は</a:t>
            </a:r>
            <a:r>
              <a:rPr lang="en-US" altLang="ja-JP" sz="1800" dirty="0"/>
              <a:t>completed</a:t>
            </a:r>
            <a:r>
              <a:rPr lang="ja-JP" altLang="en-US" sz="1800" dirty="0"/>
              <a:t>への遷移をトリガする</a:t>
            </a:r>
            <a:endParaRPr lang="en-US" altLang="ja-JP" sz="1800" dirty="0"/>
          </a:p>
          <a:p>
            <a:pPr lvl="2"/>
            <a:r>
              <a:rPr lang="ja-JP" altLang="en-US" sz="1800" dirty="0"/>
              <a:t>成功の場合もエラーの場合もこのパスで</a:t>
            </a:r>
            <a:r>
              <a:rPr lang="en-US" altLang="ja-JP" sz="1800" dirty="0"/>
              <a:t>completed</a:t>
            </a:r>
            <a:r>
              <a:rPr lang="ja-JP" altLang="en-US" sz="1800" dirty="0"/>
              <a:t>へ遷移</a:t>
            </a:r>
            <a:endParaRPr lang="en-US" altLang="ja-JP" sz="1800" dirty="0"/>
          </a:p>
          <a:p>
            <a:pPr lvl="3"/>
            <a:r>
              <a:rPr lang="ja-JP" altLang="en-US" dirty="0"/>
              <a:t>成功の場合は</a:t>
            </a:r>
            <a:r>
              <a:rPr lang="en-US" altLang="ja-JP" dirty="0" err="1"/>
              <a:t>protobuf</a:t>
            </a:r>
            <a:r>
              <a:rPr lang="ja-JP" altLang="en-US" dirty="0"/>
              <a:t>の</a:t>
            </a:r>
            <a:r>
              <a:rPr lang="en-US" altLang="ja-JP" dirty="0"/>
              <a:t>response::Response</a:t>
            </a:r>
            <a:r>
              <a:rPr lang="ja-JP" altLang="en-US" dirty="0"/>
              <a:t>メッセージを送信</a:t>
            </a:r>
            <a:endParaRPr lang="en-US" altLang="ja-JP" dirty="0"/>
          </a:p>
          <a:p>
            <a:pPr lvl="3"/>
            <a:r>
              <a:rPr lang="ja-JP" altLang="en-US" sz="1600" dirty="0"/>
              <a:t>エラー時に送信されるものはエラーの起きた位置・種類によって異なる。次ページを参照</a:t>
            </a:r>
            <a:endParaRPr lang="en-US" altLang="ja-JP" sz="1600" dirty="0"/>
          </a:p>
          <a:p>
            <a:r>
              <a:rPr lang="en-US" altLang="ja-JP" sz="1800" dirty="0"/>
              <a:t>response::message()</a:t>
            </a:r>
            <a:r>
              <a:rPr lang="ja-JP" altLang="en-US" sz="1800" dirty="0"/>
              <a:t>を廃止 </a:t>
            </a:r>
            <a:r>
              <a:rPr lang="en-US" altLang="ja-JP" sz="1800" dirty="0"/>
              <a:t>(body()</a:t>
            </a:r>
            <a:r>
              <a:rPr lang="ja-JP" altLang="en-US" sz="1800" dirty="0"/>
              <a:t>に統合</a:t>
            </a:r>
            <a:r>
              <a:rPr lang="en-US" altLang="ja-JP" sz="1800" dirty="0"/>
              <a:t>)</a:t>
            </a:r>
          </a:p>
          <a:p>
            <a:r>
              <a:rPr lang="en-US" altLang="ja-JP" sz="1800" dirty="0"/>
              <a:t>response::complete()</a:t>
            </a:r>
            <a:r>
              <a:rPr lang="ja-JP" altLang="en-US" sz="1800" dirty="0"/>
              <a:t>を廃止</a:t>
            </a:r>
            <a:endParaRPr lang="en-US" altLang="ja-JP" sz="1800" dirty="0"/>
          </a:p>
          <a:p>
            <a:pPr lvl="1"/>
            <a:r>
              <a:rPr lang="ja-JP" altLang="en-US" sz="1800" dirty="0"/>
              <a:t>不要な非同期処理をおこなわないことにしたため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202674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F4EA5C-E986-48E3-ADD9-440487D7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エラー処理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3F80FB-52DD-43AA-B348-869551BD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1800" dirty="0"/>
              <a:t>completed</a:t>
            </a:r>
            <a:r>
              <a:rPr kumimoji="1" lang="ja-JP" altLang="en-US" sz="1800" dirty="0"/>
              <a:t>状態には成功とエラーの</a:t>
            </a:r>
            <a:r>
              <a:rPr kumimoji="1" lang="en-US" altLang="ja-JP" sz="1800" dirty="0"/>
              <a:t>2</a:t>
            </a:r>
            <a:r>
              <a:rPr kumimoji="1" lang="ja-JP" altLang="en-US" sz="1800" dirty="0"/>
              <a:t>つの場合がある</a:t>
            </a:r>
            <a:endParaRPr kumimoji="1" lang="en-US" altLang="ja-JP" sz="1800" dirty="0"/>
          </a:p>
          <a:p>
            <a:r>
              <a:rPr lang="en-US" altLang="ja-JP" sz="1800" dirty="0"/>
              <a:t>response::code()</a:t>
            </a:r>
            <a:r>
              <a:rPr lang="ja-JP" altLang="en-US" sz="1800" dirty="0"/>
              <a:t>の値で区別できる</a:t>
            </a:r>
            <a:endParaRPr lang="en-US" altLang="ja-JP" sz="1800" dirty="0"/>
          </a:p>
          <a:p>
            <a:pPr lvl="1"/>
            <a:r>
              <a:rPr lang="en-US" altLang="ja-JP" sz="1800" dirty="0" err="1"/>
              <a:t>response_code</a:t>
            </a:r>
            <a:r>
              <a:rPr lang="en-US" altLang="ja-JP" sz="1800" dirty="0"/>
              <a:t>::ok</a:t>
            </a:r>
            <a:r>
              <a:rPr lang="ja-JP" altLang="en-US" sz="1800" dirty="0"/>
              <a:t> </a:t>
            </a:r>
            <a:r>
              <a:rPr lang="en-US" altLang="ja-JP" sz="1800" dirty="0"/>
              <a:t>-&gt;</a:t>
            </a:r>
            <a:r>
              <a:rPr lang="ja-JP" altLang="en-US" sz="1800" dirty="0"/>
              <a:t> 成功</a:t>
            </a:r>
            <a:endParaRPr lang="en-US" altLang="ja-JP" sz="1800" dirty="0"/>
          </a:p>
          <a:p>
            <a:pPr lvl="1"/>
            <a:r>
              <a:rPr lang="ja-JP" altLang="en-US" sz="1800" dirty="0"/>
              <a:t>上記以外 </a:t>
            </a:r>
            <a:r>
              <a:rPr lang="en-US" altLang="ja-JP" sz="1800" dirty="0"/>
              <a:t>-&gt; </a:t>
            </a:r>
            <a:r>
              <a:rPr lang="ja-JP" altLang="en-US" sz="1800" dirty="0"/>
              <a:t>エラー</a:t>
            </a:r>
            <a:endParaRPr lang="en-US" altLang="ja-JP" sz="1800" dirty="0"/>
          </a:p>
          <a:p>
            <a:r>
              <a:rPr kumimoji="1" lang="ja-JP" altLang="en-US" sz="1800" dirty="0"/>
              <a:t>エラーの場合</a:t>
            </a:r>
            <a:endParaRPr kumimoji="1" lang="en-US" altLang="ja-JP" sz="1800" dirty="0"/>
          </a:p>
          <a:p>
            <a:pPr lvl="1"/>
            <a:r>
              <a:rPr kumimoji="1" lang="en-US" altLang="ja-JP" sz="1800" dirty="0"/>
              <a:t>response::body()</a:t>
            </a:r>
            <a:r>
              <a:rPr kumimoji="1" lang="ja-JP" altLang="en-US" sz="1800" dirty="0"/>
              <a:t>の値が利用可能</a:t>
            </a:r>
            <a:endParaRPr kumimoji="1" lang="en-US" altLang="ja-JP" sz="1800" dirty="0"/>
          </a:p>
          <a:p>
            <a:pPr lvl="2"/>
            <a:r>
              <a:rPr kumimoji="1" lang="en-US" altLang="ja-JP" sz="1800" dirty="0" err="1"/>
              <a:t>jogasaki</a:t>
            </a:r>
            <a:r>
              <a:rPr lang="ja-JP" altLang="en-US" sz="1800" dirty="0"/>
              <a:t>レイヤでのエラーが起きた場合</a:t>
            </a:r>
            <a:endParaRPr lang="en-US" altLang="ja-JP" sz="1800" dirty="0"/>
          </a:p>
          <a:p>
            <a:pPr lvl="3"/>
            <a:r>
              <a:rPr lang="en-US" altLang="ja-JP" dirty="0"/>
              <a:t>body</a:t>
            </a:r>
            <a:r>
              <a:rPr lang="ja-JP" altLang="en-US" dirty="0"/>
              <a:t>に詳細が入る</a:t>
            </a:r>
            <a:endParaRPr lang="en-US" altLang="ja-JP" dirty="0"/>
          </a:p>
          <a:p>
            <a:pPr lvl="4"/>
            <a:r>
              <a:rPr lang="en-US" altLang="ja-JP" dirty="0" err="1"/>
              <a:t>protobuf</a:t>
            </a:r>
            <a:r>
              <a:rPr lang="ja-JP" altLang="en-US" dirty="0"/>
              <a:t>の</a:t>
            </a:r>
            <a:r>
              <a:rPr lang="en-US" altLang="ja-JP" dirty="0"/>
              <a:t>response::Response</a:t>
            </a:r>
            <a:r>
              <a:rPr lang="ja-JP" altLang="en-US" dirty="0"/>
              <a:t>メッセージ</a:t>
            </a:r>
            <a:endParaRPr lang="en-US" altLang="ja-JP" dirty="0"/>
          </a:p>
          <a:p>
            <a:pPr lvl="3"/>
            <a:r>
              <a:rPr lang="en-US" altLang="ja-JP" dirty="0"/>
              <a:t>code</a:t>
            </a:r>
            <a:r>
              <a:rPr lang="ja-JP" altLang="en-US" dirty="0"/>
              <a:t>は</a:t>
            </a:r>
            <a:r>
              <a:rPr lang="en-US" altLang="ja-JP" dirty="0" err="1"/>
              <a:t>response_code</a:t>
            </a:r>
            <a:r>
              <a:rPr lang="en-US" altLang="ja-JP" dirty="0"/>
              <a:t>::</a:t>
            </a:r>
            <a:r>
              <a:rPr lang="en-US" altLang="ja-JP" dirty="0" err="1"/>
              <a:t>application_error</a:t>
            </a:r>
            <a:endParaRPr lang="en-US" altLang="ja-JP" dirty="0"/>
          </a:p>
          <a:p>
            <a:pPr lvl="2"/>
            <a:r>
              <a:rPr kumimoji="1" lang="ja-JP" altLang="en-US" sz="1800" dirty="0"/>
              <a:t>それ以外の場合</a:t>
            </a:r>
            <a:r>
              <a:rPr kumimoji="1" lang="en-US" altLang="ja-JP" sz="1800" dirty="0"/>
              <a:t>(</a:t>
            </a:r>
            <a:r>
              <a:rPr kumimoji="1" lang="en-US" altLang="ja-JP" sz="1800" dirty="0" err="1"/>
              <a:t>tateyama</a:t>
            </a:r>
            <a:r>
              <a:rPr kumimoji="1" lang="ja-JP" altLang="en-US" sz="1800" dirty="0"/>
              <a:t>レイヤでのエラー</a:t>
            </a:r>
            <a:r>
              <a:rPr kumimoji="1" lang="en-US" altLang="ja-JP" sz="1800" dirty="0"/>
              <a:t>)</a:t>
            </a:r>
          </a:p>
          <a:p>
            <a:pPr lvl="3"/>
            <a:r>
              <a:rPr lang="en-US" altLang="ja-JP" dirty="0"/>
              <a:t>body</a:t>
            </a:r>
            <a:r>
              <a:rPr lang="ja-JP" altLang="en-US" dirty="0"/>
              <a:t>にエラーメッセージが入る</a:t>
            </a:r>
            <a:r>
              <a:rPr lang="en-US" altLang="ja-JP" dirty="0"/>
              <a:t>(</a:t>
            </a:r>
            <a:r>
              <a:rPr lang="ja-JP" altLang="en-US" dirty="0"/>
              <a:t>プレーンテキスト</a:t>
            </a:r>
            <a:r>
              <a:rPr lang="en-US" altLang="ja-JP" dirty="0"/>
              <a:t>)</a:t>
            </a:r>
          </a:p>
          <a:p>
            <a:pPr lvl="3"/>
            <a:r>
              <a:rPr kumimoji="1" lang="en-US" altLang="ja-JP" dirty="0"/>
              <a:t>code</a:t>
            </a:r>
            <a:r>
              <a:rPr kumimoji="1" lang="ja-JP" altLang="en-US" dirty="0"/>
              <a:t>は</a:t>
            </a:r>
            <a:r>
              <a:rPr lang="en-US" altLang="ja-JP" dirty="0" err="1"/>
              <a:t>response_code</a:t>
            </a:r>
            <a:r>
              <a:rPr lang="en-US" altLang="ja-JP" dirty="0"/>
              <a:t>::</a:t>
            </a:r>
            <a:r>
              <a:rPr lang="en-US" altLang="ja-JP" dirty="0" err="1"/>
              <a:t>application_error</a:t>
            </a:r>
            <a:r>
              <a:rPr lang="ja-JP" altLang="en-US" dirty="0"/>
              <a:t>以外の値</a:t>
            </a:r>
            <a:endParaRPr kumimoji="1" lang="en-US" altLang="ja-JP" dirty="0"/>
          </a:p>
          <a:p>
            <a:endParaRPr kumimoji="1" lang="en-US" altLang="ja-JP" sz="1800" dirty="0"/>
          </a:p>
          <a:p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5912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FFF62D-C6C5-47BE-ACC1-2832ADE6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参考</a:t>
            </a:r>
            <a:r>
              <a:rPr kumimoji="1" lang="en-US" altLang="ja-JP" dirty="0"/>
              <a:t>)</a:t>
            </a:r>
            <a:r>
              <a:rPr kumimoji="1" lang="en-US" altLang="ja-JP" dirty="0" err="1"/>
              <a:t>jogasaki</a:t>
            </a:r>
            <a:r>
              <a:rPr kumimoji="1" lang="ja-JP" altLang="en-US" dirty="0"/>
              <a:t>側が各ステートで行う内容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302C56-3B73-464D-95CE-9B20BD19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74422"/>
          </a:xfrm>
        </p:spPr>
        <p:txBody>
          <a:bodyPr>
            <a:normAutofit/>
          </a:bodyPr>
          <a:lstStyle/>
          <a:p>
            <a:r>
              <a:rPr kumimoji="1" lang="en-US" altLang="ja-JP" sz="1800" dirty="0"/>
              <a:t>initial</a:t>
            </a:r>
          </a:p>
          <a:p>
            <a:pPr lvl="1"/>
            <a:r>
              <a:rPr kumimoji="1" lang="ja-JP" altLang="en-US" sz="1800" dirty="0"/>
              <a:t>タスクの準備</a:t>
            </a:r>
            <a:endParaRPr kumimoji="1" lang="en-US" altLang="ja-JP" sz="1800" dirty="0"/>
          </a:p>
          <a:p>
            <a:pPr lvl="2"/>
            <a:r>
              <a:rPr kumimoji="1" lang="en-US" altLang="ja-JP" sz="1800" dirty="0"/>
              <a:t>channel</a:t>
            </a:r>
            <a:r>
              <a:rPr kumimoji="1" lang="ja-JP" altLang="en-US" sz="1800" dirty="0"/>
              <a:t>が必要な場合、ここで</a:t>
            </a:r>
            <a:r>
              <a:rPr kumimoji="1" lang="en-US" altLang="ja-JP" sz="1800" dirty="0" err="1"/>
              <a:t>acquire_channel</a:t>
            </a:r>
            <a:r>
              <a:rPr kumimoji="1" lang="ja-JP" altLang="en-US" sz="1800" dirty="0"/>
              <a:t>する</a:t>
            </a:r>
            <a:endParaRPr kumimoji="1" lang="en-US" altLang="ja-JP" sz="1800" dirty="0"/>
          </a:p>
          <a:p>
            <a:pPr lvl="1"/>
            <a:r>
              <a:rPr kumimoji="1" lang="ja-JP" altLang="en-US" sz="1800" dirty="0"/>
              <a:t>タスクの実行</a:t>
            </a:r>
            <a:r>
              <a:rPr lang="en-US" altLang="ja-JP" sz="1800" dirty="0"/>
              <a:t> or </a:t>
            </a:r>
            <a:r>
              <a:rPr lang="ja-JP" altLang="en-US" sz="1800" dirty="0"/>
              <a:t>スケジュール</a:t>
            </a:r>
            <a:endParaRPr lang="en-US" altLang="ja-JP" sz="1800" dirty="0"/>
          </a:p>
          <a:p>
            <a:pPr lvl="2"/>
            <a:r>
              <a:rPr lang="en-US" altLang="ja-JP" sz="1800" dirty="0"/>
              <a:t>writer</a:t>
            </a:r>
            <a:r>
              <a:rPr lang="ja-JP" altLang="en-US" sz="1800" dirty="0"/>
              <a:t>の取得とデータの送信</a:t>
            </a:r>
            <a:r>
              <a:rPr lang="en-US" altLang="ja-JP" sz="1800" dirty="0"/>
              <a:t>(writer::write() )</a:t>
            </a:r>
          </a:p>
          <a:p>
            <a:pPr lvl="1"/>
            <a:r>
              <a:rPr lang="ja-JP" altLang="en-US" sz="1800" dirty="0"/>
              <a:t>エラー発生時は</a:t>
            </a:r>
            <a:r>
              <a:rPr lang="en-US" altLang="ja-JP" sz="1800" dirty="0"/>
              <a:t>completed</a:t>
            </a:r>
            <a:r>
              <a:rPr lang="ja-JP" altLang="en-US" sz="1800" dirty="0"/>
              <a:t>へ</a:t>
            </a:r>
            <a:endParaRPr lang="en-US" altLang="ja-JP" sz="1800" dirty="0"/>
          </a:p>
          <a:p>
            <a:pPr lvl="1"/>
            <a:r>
              <a:rPr lang="en-US" altLang="ja-JP" sz="1800" dirty="0"/>
              <a:t>channel</a:t>
            </a:r>
            <a:r>
              <a:rPr lang="ja-JP" altLang="en-US" sz="1800" dirty="0"/>
              <a:t>不要でタスク実行完了した場合</a:t>
            </a:r>
            <a:r>
              <a:rPr lang="en-US" altLang="ja-JP" sz="1800" dirty="0"/>
              <a:t>completed</a:t>
            </a:r>
            <a:r>
              <a:rPr lang="ja-JP" altLang="en-US" sz="1800" dirty="0"/>
              <a:t>へ</a:t>
            </a:r>
          </a:p>
          <a:p>
            <a:pPr lvl="1"/>
            <a:r>
              <a:rPr lang="en-US" altLang="ja-JP" sz="1800" dirty="0"/>
              <a:t>channel</a:t>
            </a:r>
            <a:r>
              <a:rPr lang="ja-JP" altLang="en-US" sz="1800" dirty="0"/>
              <a:t>必要な場合</a:t>
            </a:r>
            <a:r>
              <a:rPr lang="en-US" altLang="ja-JP" sz="1800" dirty="0"/>
              <a:t>ready</a:t>
            </a:r>
            <a:r>
              <a:rPr lang="ja-JP" altLang="en-US" sz="1800" dirty="0"/>
              <a:t>へ</a:t>
            </a:r>
            <a:endParaRPr lang="en-US" altLang="ja-JP" sz="1800" dirty="0"/>
          </a:p>
          <a:p>
            <a:r>
              <a:rPr lang="en-US" altLang="ja-JP" sz="1800" dirty="0"/>
              <a:t>ready </a:t>
            </a:r>
          </a:p>
          <a:p>
            <a:pPr lvl="1"/>
            <a:r>
              <a:rPr lang="en-US" altLang="ja-JP" sz="1800" dirty="0"/>
              <a:t>writer</a:t>
            </a:r>
            <a:r>
              <a:rPr lang="ja-JP" altLang="en-US" sz="1800" dirty="0"/>
              <a:t>の取得とデータの送信</a:t>
            </a:r>
            <a:r>
              <a:rPr lang="en-US" altLang="ja-JP" sz="1800" dirty="0"/>
              <a:t>(initial</a:t>
            </a:r>
            <a:r>
              <a:rPr lang="ja-JP" altLang="en-US" sz="1800" dirty="0"/>
              <a:t>から引続き</a:t>
            </a:r>
            <a:r>
              <a:rPr lang="en-US" altLang="ja-JP" sz="1800" dirty="0"/>
              <a:t>)</a:t>
            </a:r>
          </a:p>
          <a:p>
            <a:pPr lvl="1"/>
            <a:r>
              <a:rPr lang="ja-JP" altLang="en-US" sz="1800" dirty="0"/>
              <a:t>エラー発生時は</a:t>
            </a:r>
            <a:r>
              <a:rPr lang="en-US" altLang="ja-JP" sz="1800" dirty="0"/>
              <a:t>completed</a:t>
            </a:r>
            <a:r>
              <a:rPr lang="ja-JP" altLang="en-US" sz="1800" dirty="0"/>
              <a:t>へ</a:t>
            </a:r>
            <a:endParaRPr lang="en-US" altLang="ja-JP" sz="1800" dirty="0"/>
          </a:p>
          <a:p>
            <a:pPr lvl="1"/>
            <a:r>
              <a:rPr lang="ja-JP" altLang="en-US" sz="1800" dirty="0"/>
              <a:t>出力</a:t>
            </a:r>
            <a:r>
              <a:rPr lang="en-US" altLang="ja-JP" sz="1800" dirty="0"/>
              <a:t>(writer</a:t>
            </a:r>
            <a:r>
              <a:rPr lang="ja-JP" altLang="en-US" sz="1800" dirty="0"/>
              <a:t>への</a:t>
            </a:r>
            <a:r>
              <a:rPr lang="en-US" altLang="ja-JP" sz="1800" dirty="0"/>
              <a:t>write)</a:t>
            </a:r>
            <a:r>
              <a:rPr lang="ja-JP" altLang="en-US" sz="1800" dirty="0"/>
              <a:t>がすべて終了した時点で</a:t>
            </a:r>
            <a:r>
              <a:rPr lang="en-US" altLang="ja-JP" sz="1800" dirty="0"/>
              <a:t>completed</a:t>
            </a:r>
            <a:r>
              <a:rPr lang="ja-JP" altLang="en-US" sz="1800" dirty="0"/>
              <a:t>へ</a:t>
            </a:r>
            <a:endParaRPr lang="en-US" altLang="ja-JP" sz="1800" dirty="0"/>
          </a:p>
          <a:p>
            <a:r>
              <a:rPr lang="en-US" altLang="ja-JP" sz="1800" dirty="0"/>
              <a:t>completed</a:t>
            </a:r>
          </a:p>
          <a:p>
            <a:pPr lvl="1"/>
            <a:r>
              <a:rPr lang="ja-JP" altLang="en-US" sz="1800" dirty="0"/>
              <a:t>終了処理・リソースの</a:t>
            </a:r>
            <a:r>
              <a:rPr lang="en-US" altLang="ja-JP" sz="1800" dirty="0"/>
              <a:t>clean up</a:t>
            </a:r>
            <a:r>
              <a:rPr lang="ja-JP" altLang="en-US" sz="1800" dirty="0"/>
              <a:t>など</a:t>
            </a:r>
            <a:endParaRPr lang="en-US" altLang="ja-JP" sz="1800" dirty="0"/>
          </a:p>
          <a:p>
            <a:pPr lvl="2"/>
            <a:r>
              <a:rPr lang="ja-JP" altLang="en-US" sz="1400" dirty="0"/>
              <a:t>内部リソースのみ。</a:t>
            </a:r>
            <a:r>
              <a:rPr lang="en-US" altLang="ja-JP" sz="1400" dirty="0"/>
              <a:t>channel/writer</a:t>
            </a:r>
            <a:r>
              <a:rPr lang="ja-JP" altLang="en-US" sz="1400" dirty="0"/>
              <a:t>はここに遷移する以前に</a:t>
            </a:r>
            <a:r>
              <a:rPr lang="en-US" altLang="ja-JP" sz="1400" dirty="0"/>
              <a:t>release</a:t>
            </a:r>
            <a:r>
              <a:rPr lang="ja-JP" altLang="en-US" sz="1400" dirty="0"/>
              <a:t>済み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35601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560</Words>
  <Application>Microsoft Office PowerPoint</Application>
  <PresentationFormat>ワイド画面</PresentationFormat>
  <Paragraphs>77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Endpoint 状態遷移</vt:lpstr>
      <vt:lpstr>PowerPoint プレゼンテーション</vt:lpstr>
      <vt:lpstr>大きな変更点</vt:lpstr>
      <vt:lpstr>エラー処理</vt:lpstr>
      <vt:lpstr>(参考)jogasaki側が各ステートで行う内容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黒澤 亮二</dc:creator>
  <cp:lastModifiedBy>黒澤 亮二</cp:lastModifiedBy>
  <cp:revision>20</cp:revision>
  <dcterms:created xsi:type="dcterms:W3CDTF">2021-09-28T23:52:02Z</dcterms:created>
  <dcterms:modified xsi:type="dcterms:W3CDTF">2021-10-04T02:00:37Z</dcterms:modified>
</cp:coreProperties>
</file>