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189" y="2694034"/>
            <a:ext cx="4578280" cy="14699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D8E6-BAD5-4D93-BFD9-2460B5D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4439-5CB6-41A7-A0F6-E0C4F73D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graph in which each edge is given  a numerical weight.</a:t>
            </a:r>
            <a:r>
              <a:rPr lang="en-IN" dirty="0"/>
              <a:t> It can be a distance, time or amount etc.</a:t>
            </a:r>
          </a:p>
          <a:p>
            <a:r>
              <a:rPr lang="en-IN" dirty="0"/>
              <a:t>Adjacency matrix (A)</a:t>
            </a:r>
          </a:p>
          <a:p>
            <a:pPr lvl="2"/>
            <a:r>
              <a:rPr lang="en-IN" dirty="0"/>
              <a:t>The information about connections in a graph can e represented in an adjacency matrix. [n x n]</a:t>
            </a:r>
          </a:p>
          <a:p>
            <a:pPr lvl="1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5B23F4-4191-44B8-848B-289C1D97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3" y="3721031"/>
            <a:ext cx="3095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E3B29-9C20-45B1-B49E-EEF73080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51" y="4046166"/>
            <a:ext cx="6588481" cy="1376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C5944-CC86-43F5-A0D2-2F8EF104FF86}"/>
              </a:ext>
            </a:extLst>
          </p:cNvPr>
          <p:cNvSpPr txBox="1"/>
          <p:nvPr/>
        </p:nvSpPr>
        <p:spPr>
          <a:xfrm>
            <a:off x="4639357" y="3652852"/>
            <a:ext cx="65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1	      2	            3	 	   4	         5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B5C73-9CDA-446B-8EEC-DBA72992D973}"/>
              </a:ext>
            </a:extLst>
          </p:cNvPr>
          <p:cNvSpPr txBox="1"/>
          <p:nvPr/>
        </p:nvSpPr>
        <p:spPr>
          <a:xfrm>
            <a:off x="4690676" y="3964701"/>
            <a:ext cx="374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543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ADA1-CF94-40A6-ABC4-E640EBC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ECFF-3C37-45BC-84B9-6105DAA3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which part of input, you need to put more attention.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Hello, I am Yoshi Bansal. I am a 2nd-year BTech student. I was born on 25 Dec 2000, in MP, and I am currently living in New Delhi.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IN" dirty="0"/>
              <a:t>The basic idea of attention in graph neural network (GNN) is to additionally learn how important </a:t>
            </a:r>
            <a:r>
              <a:rPr lang="en-IN" b="1" dirty="0"/>
              <a:t>node</a:t>
            </a:r>
            <a:r>
              <a:rPr lang="en-IN" dirty="0"/>
              <a:t> </a:t>
            </a:r>
            <a:r>
              <a:rPr lang="en-IN" b="1" dirty="0"/>
              <a:t>j</a:t>
            </a:r>
            <a:r>
              <a:rPr lang="en-IN" dirty="0"/>
              <a:t> features are for </a:t>
            </a:r>
            <a:r>
              <a:rPr lang="en-IN" b="1" dirty="0"/>
              <a:t>node</a:t>
            </a:r>
            <a:r>
              <a:rPr lang="en-IN" dirty="0"/>
              <a:t> </a:t>
            </a:r>
            <a:r>
              <a:rPr lang="en-IN" b="1" dirty="0" err="1"/>
              <a:t>i</a:t>
            </a:r>
            <a:r>
              <a:rPr lang="en-IN" dirty="0"/>
              <a:t>. </a:t>
            </a:r>
          </a:p>
          <a:p>
            <a:pPr lvl="2"/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873553D-A6FF-4E18-883D-30E990BF4B51}"/>
              </a:ext>
            </a:extLst>
          </p:cNvPr>
          <p:cNvSpPr/>
          <p:nvPr/>
        </p:nvSpPr>
        <p:spPr>
          <a:xfrm>
            <a:off x="5822221" y="3033038"/>
            <a:ext cx="273779" cy="583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D548A0-2009-4EC1-9C08-8AE94142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954" y="3678416"/>
            <a:ext cx="9252246" cy="421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  <a:cs typeface="Mangal" panose="02040503050203030202" pitchFamily="18" charset="0"/>
              </a:rPr>
              <a:t>हैलो, मैं योशी बंसल हूं। मैं 2-वर्षीय बीटेक छात्र हूं। मेरा जन्म २५ दिसंबर २००० को मप्र में हुआ था और मैं इस समय नई दिल्ली में रह रहा हूं।</a:t>
            </a:r>
            <a:r>
              <a:rPr kumimoji="0" lang="hi-I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5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A05-56EB-405B-8E48-F59415F0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355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{57933CD5-51B4-4238-800A-6D4FE2BA44E4}tf78438558_win32</Template>
  <TotalTime>74</TotalTime>
  <Words>187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Google Sans</vt:lpstr>
      <vt:lpstr>SavonVTI</vt:lpstr>
      <vt:lpstr>Attention Network</vt:lpstr>
      <vt:lpstr>Weighted graphs</vt:lpstr>
      <vt:lpstr>Attention Network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Network</dc:title>
  <dc:creator>YOSHI BANSAL</dc:creator>
  <cp:lastModifiedBy>YOSHI BANSAL</cp:lastModifiedBy>
  <cp:revision>7</cp:revision>
  <dcterms:created xsi:type="dcterms:W3CDTF">2021-04-26T09:28:48Z</dcterms:created>
  <dcterms:modified xsi:type="dcterms:W3CDTF">2021-04-26T10:47:17Z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