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60" r:id="rId4"/>
    <p:sldId id="263" r:id="rId5"/>
    <p:sldId id="265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A09F0-3630-4C23-818D-67627B1A7A0B}" v="885" dt="2023-08-10T22:43:02.314"/>
    <p1510:client id="{74F71424-E605-4B4E-A750-CA765D0E9DCF}" v="149" dt="2023-08-10T22:54:38.484"/>
    <p1510:client id="{B9ACA65F-B361-4EDA-B945-3D581AAF64DA}" v="37" dt="2023-08-11T00:05:58.384"/>
    <p1510:client id="{EA6F6C98-696B-4FE9-84D0-1C3F5603608F}" v="13" dt="2023-08-10T22:54:44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Thakore" userId="be1815cb59a26634" providerId="LiveId" clId="{74F71424-E605-4B4E-A750-CA765D0E9DCF}"/>
    <pc:docChg chg="undo redo custSel delSld modSld sldOrd">
      <pc:chgData name="Khyati Thakore" userId="be1815cb59a26634" providerId="LiveId" clId="{74F71424-E605-4B4E-A750-CA765D0E9DCF}" dt="2023-08-10T22:54:38.484" v="854" actId="2696"/>
      <pc:docMkLst>
        <pc:docMk/>
      </pc:docMkLst>
      <pc:sldChg chg="delSp modSp mod">
        <pc:chgData name="Khyati Thakore" userId="be1815cb59a26634" providerId="LiveId" clId="{74F71424-E605-4B4E-A750-CA765D0E9DCF}" dt="2023-08-09T21:44:16.139" v="48" actId="14100"/>
        <pc:sldMkLst>
          <pc:docMk/>
          <pc:sldMk cId="4213241863" sldId="256"/>
        </pc:sldMkLst>
        <pc:spChg chg="mod">
          <ac:chgData name="Khyati Thakore" userId="be1815cb59a26634" providerId="LiveId" clId="{74F71424-E605-4B4E-A750-CA765D0E9DCF}" dt="2023-08-09T21:44:16.139" v="48" actId="14100"/>
          <ac:spMkLst>
            <pc:docMk/>
            <pc:sldMk cId="4213241863" sldId="256"/>
            <ac:spMk id="3" creationId="{6813A387-D620-6658-845E-774503E0B66A}"/>
          </ac:spMkLst>
        </pc:spChg>
        <pc:picChg chg="mod">
          <ac:chgData name="Khyati Thakore" userId="be1815cb59a26634" providerId="LiveId" clId="{74F71424-E605-4B4E-A750-CA765D0E9DCF}" dt="2023-08-09T21:43:48.630" v="46" actId="1076"/>
          <ac:picMkLst>
            <pc:docMk/>
            <pc:sldMk cId="4213241863" sldId="256"/>
            <ac:picMk id="4" creationId="{5A719DB2-5691-4E42-683E-5D9BB95FF309}"/>
          </ac:picMkLst>
        </pc:picChg>
        <pc:picChg chg="mod">
          <ac:chgData name="Khyati Thakore" userId="be1815cb59a26634" providerId="LiveId" clId="{74F71424-E605-4B4E-A750-CA765D0E9DCF}" dt="2023-08-09T21:42:22.034" v="44" actId="1076"/>
          <ac:picMkLst>
            <pc:docMk/>
            <pc:sldMk cId="4213241863" sldId="256"/>
            <ac:picMk id="6" creationId="{DB94C9DD-746B-68DE-547F-0DA030D72F62}"/>
          </ac:picMkLst>
        </pc:picChg>
        <pc:picChg chg="mod">
          <ac:chgData name="Khyati Thakore" userId="be1815cb59a26634" providerId="LiveId" clId="{74F71424-E605-4B4E-A750-CA765D0E9DCF}" dt="2023-08-09T21:40:01.227" v="35" actId="27349"/>
          <ac:picMkLst>
            <pc:docMk/>
            <pc:sldMk cId="4213241863" sldId="256"/>
            <ac:picMk id="8" creationId="{B5FC379D-AEF5-AB69-8B62-1DAF960F28DA}"/>
          </ac:picMkLst>
        </pc:picChg>
        <pc:picChg chg="del mod">
          <ac:chgData name="Khyati Thakore" userId="be1815cb59a26634" providerId="LiveId" clId="{74F71424-E605-4B4E-A750-CA765D0E9DCF}" dt="2023-08-09T21:41:39.276" v="36" actId="478"/>
          <ac:picMkLst>
            <pc:docMk/>
            <pc:sldMk cId="4213241863" sldId="256"/>
            <ac:picMk id="46" creationId="{FE5E8585-AB7C-5EF7-4E86-8345DC5A4DEA}"/>
          </ac:picMkLst>
        </pc:picChg>
        <pc:picChg chg="mod">
          <ac:chgData name="Khyati Thakore" userId="be1815cb59a26634" providerId="LiveId" clId="{74F71424-E605-4B4E-A750-CA765D0E9DCF}" dt="2023-08-09T21:41:50.801" v="38" actId="14100"/>
          <ac:picMkLst>
            <pc:docMk/>
            <pc:sldMk cId="4213241863" sldId="256"/>
            <ac:picMk id="48" creationId="{5879E05F-C44F-DA3C-4D7A-C4381FFEAE19}"/>
          </ac:picMkLst>
        </pc:picChg>
        <pc:picChg chg="del mod">
          <ac:chgData name="Khyati Thakore" userId="be1815cb59a26634" providerId="LiveId" clId="{74F71424-E605-4B4E-A750-CA765D0E9DCF}" dt="2023-08-09T21:42:13.789" v="43" actId="478"/>
          <ac:picMkLst>
            <pc:docMk/>
            <pc:sldMk cId="4213241863" sldId="256"/>
            <ac:picMk id="50" creationId="{58B61EEC-34FF-805C-52CB-0BE5C977F405}"/>
          </ac:picMkLst>
        </pc:picChg>
        <pc:picChg chg="del mod">
          <ac:chgData name="Khyati Thakore" userId="be1815cb59a26634" providerId="LiveId" clId="{74F71424-E605-4B4E-A750-CA765D0E9DCF}" dt="2023-08-09T21:41:58.745" v="40" actId="478"/>
          <ac:picMkLst>
            <pc:docMk/>
            <pc:sldMk cId="4213241863" sldId="256"/>
            <ac:picMk id="52" creationId="{3557CA39-123B-8CC0-2255-658F673AE2C4}"/>
          </ac:picMkLst>
        </pc:picChg>
      </pc:sldChg>
      <pc:sldChg chg="modSp mod">
        <pc:chgData name="Khyati Thakore" userId="be1815cb59a26634" providerId="LiveId" clId="{74F71424-E605-4B4E-A750-CA765D0E9DCF}" dt="2023-08-09T22:20:18.507" v="487" actId="20577"/>
        <pc:sldMkLst>
          <pc:docMk/>
          <pc:sldMk cId="1868385239" sldId="257"/>
        </pc:sldMkLst>
        <pc:spChg chg="mod">
          <ac:chgData name="Khyati Thakore" userId="be1815cb59a26634" providerId="LiveId" clId="{74F71424-E605-4B4E-A750-CA765D0E9DCF}" dt="2023-08-09T22:20:18.507" v="487" actId="20577"/>
          <ac:spMkLst>
            <pc:docMk/>
            <pc:sldMk cId="1868385239" sldId="257"/>
            <ac:spMk id="3" creationId="{2369A1F1-A473-DB23-CCD7-0361140E248C}"/>
          </ac:spMkLst>
        </pc:spChg>
      </pc:sldChg>
      <pc:sldChg chg="addSp delSp modSp del mod">
        <pc:chgData name="Khyati Thakore" userId="be1815cb59a26634" providerId="LiveId" clId="{74F71424-E605-4B4E-A750-CA765D0E9DCF}" dt="2023-08-10T22:54:38.484" v="854" actId="2696"/>
        <pc:sldMkLst>
          <pc:docMk/>
          <pc:sldMk cId="1923914208" sldId="258"/>
        </pc:sldMkLst>
        <pc:spChg chg="del mod">
          <ac:chgData name="Khyati Thakore" userId="be1815cb59a26634" providerId="LiveId" clId="{74F71424-E605-4B4E-A750-CA765D0E9DCF}" dt="2023-08-10T22:53:24.527" v="834" actId="21"/>
          <ac:spMkLst>
            <pc:docMk/>
            <pc:sldMk cId="1923914208" sldId="258"/>
            <ac:spMk id="3" creationId="{3126E520-4A0A-616E-018E-0F1D4B4282B0}"/>
          </ac:spMkLst>
        </pc:spChg>
        <pc:spChg chg="add mod">
          <ac:chgData name="Khyati Thakore" userId="be1815cb59a26634" providerId="LiveId" clId="{74F71424-E605-4B4E-A750-CA765D0E9DCF}" dt="2023-08-10T22:53:24.527" v="834" actId="21"/>
          <ac:spMkLst>
            <pc:docMk/>
            <pc:sldMk cId="1923914208" sldId="258"/>
            <ac:spMk id="7" creationId="{62221325-81F8-4E29-C652-88CCAE85FFBD}"/>
          </ac:spMkLst>
        </pc:spChg>
      </pc:sldChg>
      <pc:sldChg chg="ord">
        <pc:chgData name="Khyati Thakore" userId="be1815cb59a26634" providerId="LiveId" clId="{74F71424-E605-4B4E-A750-CA765D0E9DCF}" dt="2023-08-10T22:44:26.826" v="832"/>
        <pc:sldMkLst>
          <pc:docMk/>
          <pc:sldMk cId="2174617242" sldId="259"/>
        </pc:sldMkLst>
      </pc:sldChg>
      <pc:sldChg chg="modSp mod">
        <pc:chgData name="Khyati Thakore" userId="be1815cb59a26634" providerId="LiveId" clId="{74F71424-E605-4B4E-A750-CA765D0E9DCF}" dt="2023-08-10T17:56:57.291" v="704" actId="20577"/>
        <pc:sldMkLst>
          <pc:docMk/>
          <pc:sldMk cId="4042065666" sldId="260"/>
        </pc:sldMkLst>
        <pc:spChg chg="mod">
          <ac:chgData name="Khyati Thakore" userId="be1815cb59a26634" providerId="LiveId" clId="{74F71424-E605-4B4E-A750-CA765D0E9DCF}" dt="2023-08-10T17:56:57.291" v="704" actId="20577"/>
          <ac:spMkLst>
            <pc:docMk/>
            <pc:sldMk cId="4042065666" sldId="260"/>
            <ac:spMk id="3" creationId="{F1CBC11D-033F-D79F-4AD8-9794BEBFB442}"/>
          </ac:spMkLst>
        </pc:spChg>
      </pc:sldChg>
      <pc:sldChg chg="addSp modSp mod">
        <pc:chgData name="Khyati Thakore" userId="be1815cb59a26634" providerId="LiveId" clId="{74F71424-E605-4B4E-A750-CA765D0E9DCF}" dt="2023-08-10T22:54:30.617" v="853" actId="1076"/>
        <pc:sldMkLst>
          <pc:docMk/>
          <pc:sldMk cId="3124274847" sldId="263"/>
        </pc:sldMkLst>
        <pc:spChg chg="mod">
          <ac:chgData name="Khyati Thakore" userId="be1815cb59a26634" providerId="LiveId" clId="{74F71424-E605-4B4E-A750-CA765D0E9DCF}" dt="2023-08-10T22:53:35.694" v="837" actId="1076"/>
          <ac:spMkLst>
            <pc:docMk/>
            <pc:sldMk cId="3124274847" sldId="263"/>
            <ac:spMk id="2" creationId="{19766DD0-2AAE-917F-6A11-14A311F848FD}"/>
          </ac:spMkLst>
        </pc:spChg>
        <pc:spChg chg="mod">
          <ac:chgData name="Khyati Thakore" userId="be1815cb59a26634" providerId="LiveId" clId="{74F71424-E605-4B4E-A750-CA765D0E9DCF}" dt="2023-08-10T22:54:06.589" v="843" actId="20577"/>
          <ac:spMkLst>
            <pc:docMk/>
            <pc:sldMk cId="3124274847" sldId="263"/>
            <ac:spMk id="3" creationId="{21B83AB1-70D0-D513-6F2C-A1842144997E}"/>
          </ac:spMkLst>
        </pc:spChg>
        <pc:spChg chg="add mod">
          <ac:chgData name="Khyati Thakore" userId="be1815cb59a26634" providerId="LiveId" clId="{74F71424-E605-4B4E-A750-CA765D0E9DCF}" dt="2023-08-10T22:53:51.942" v="840" actId="404"/>
          <ac:spMkLst>
            <pc:docMk/>
            <pc:sldMk cId="3124274847" sldId="263"/>
            <ac:spMk id="11" creationId="{219BE29F-586C-AFF6-6BB0-DC954226BE64}"/>
          </ac:spMkLst>
        </pc:spChg>
        <pc:picChg chg="mod">
          <ac:chgData name="Khyati Thakore" userId="be1815cb59a26634" providerId="LiveId" clId="{74F71424-E605-4B4E-A750-CA765D0E9DCF}" dt="2023-08-10T22:54:10.290" v="844" actId="1076"/>
          <ac:picMkLst>
            <pc:docMk/>
            <pc:sldMk cId="3124274847" sldId="263"/>
            <ac:picMk id="4" creationId="{C60B8112-F2CE-A43B-5F75-D461B83A1DDD}"/>
          </ac:picMkLst>
        </pc:picChg>
        <pc:picChg chg="mod">
          <ac:chgData name="Khyati Thakore" userId="be1815cb59a26634" providerId="LiveId" clId="{74F71424-E605-4B4E-A750-CA765D0E9DCF}" dt="2023-08-10T22:54:12.346" v="845" actId="1076"/>
          <ac:picMkLst>
            <pc:docMk/>
            <pc:sldMk cId="3124274847" sldId="263"/>
            <ac:picMk id="5" creationId="{C763C22A-73C3-836E-EADC-82F4BDA9A877}"/>
          </ac:picMkLst>
        </pc:picChg>
        <pc:picChg chg="mod">
          <ac:chgData name="Khyati Thakore" userId="be1815cb59a26634" providerId="LiveId" clId="{74F71424-E605-4B4E-A750-CA765D0E9DCF}" dt="2023-08-10T22:54:14.788" v="846" actId="1076"/>
          <ac:picMkLst>
            <pc:docMk/>
            <pc:sldMk cId="3124274847" sldId="263"/>
            <ac:picMk id="7" creationId="{4C30C4EB-9A6F-0746-1378-A9975B3A34B2}"/>
          </ac:picMkLst>
        </pc:picChg>
        <pc:picChg chg="mod">
          <ac:chgData name="Khyati Thakore" userId="be1815cb59a26634" providerId="LiveId" clId="{74F71424-E605-4B4E-A750-CA765D0E9DCF}" dt="2023-08-10T22:54:17.492" v="847" actId="1076"/>
          <ac:picMkLst>
            <pc:docMk/>
            <pc:sldMk cId="3124274847" sldId="263"/>
            <ac:picMk id="8" creationId="{54705A65-6E23-27F9-5B9D-10A2C63D9828}"/>
          </ac:picMkLst>
        </pc:picChg>
        <pc:picChg chg="mod">
          <ac:chgData name="Khyati Thakore" userId="be1815cb59a26634" providerId="LiveId" clId="{74F71424-E605-4B4E-A750-CA765D0E9DCF}" dt="2023-08-10T22:54:30.617" v="853" actId="1076"/>
          <ac:picMkLst>
            <pc:docMk/>
            <pc:sldMk cId="3124274847" sldId="263"/>
            <ac:picMk id="9" creationId="{B644473F-18D3-4200-C120-50703C7101B8}"/>
          </ac:picMkLst>
        </pc:picChg>
        <pc:picChg chg="mod">
          <ac:chgData name="Khyati Thakore" userId="be1815cb59a26634" providerId="LiveId" clId="{74F71424-E605-4B4E-A750-CA765D0E9DCF}" dt="2023-08-10T22:54:28.510" v="852" actId="1076"/>
          <ac:picMkLst>
            <pc:docMk/>
            <pc:sldMk cId="3124274847" sldId="263"/>
            <ac:picMk id="10" creationId="{0B83F5F4-FE58-C9C4-956E-E20768C82DE3}"/>
          </ac:picMkLst>
        </pc:picChg>
      </pc:sldChg>
    </pc:docChg>
  </pc:docChgLst>
  <pc:docChgLst>
    <pc:chgData name="Guest User" providerId="Windows Live" clId="Web-{EA6F6C98-696B-4FE9-84D0-1C3F5603608F}"/>
    <pc:docChg chg="modSld">
      <pc:chgData name="Guest User" userId="" providerId="Windows Live" clId="Web-{EA6F6C98-696B-4FE9-84D0-1C3F5603608F}" dt="2023-08-10T22:54:44.660" v="11" actId="20577"/>
      <pc:docMkLst>
        <pc:docMk/>
      </pc:docMkLst>
      <pc:sldChg chg="modSp">
        <pc:chgData name="Guest User" userId="" providerId="Windows Live" clId="Web-{EA6F6C98-696B-4FE9-84D0-1C3F5603608F}" dt="2023-08-10T22:54:44.660" v="11" actId="20577"/>
        <pc:sldMkLst>
          <pc:docMk/>
          <pc:sldMk cId="3124274847" sldId="263"/>
        </pc:sldMkLst>
        <pc:spChg chg="mod">
          <ac:chgData name="Guest User" userId="" providerId="Windows Live" clId="Web-{EA6F6C98-696B-4FE9-84D0-1C3F5603608F}" dt="2023-08-10T22:54:44.660" v="11" actId="20577"/>
          <ac:spMkLst>
            <pc:docMk/>
            <pc:sldMk cId="3124274847" sldId="263"/>
            <ac:spMk id="2" creationId="{19766DD0-2AAE-917F-6A11-14A311F848FD}"/>
          </ac:spMkLst>
        </pc:spChg>
      </pc:sldChg>
    </pc:docChg>
  </pc:docChgLst>
  <pc:docChgLst>
    <pc:chgData name="Guest User" providerId="Windows Live" clId="Web-{4BCA09F0-3630-4C23-818D-67627B1A7A0B}"/>
    <pc:docChg chg="addSld delSld modSld">
      <pc:chgData name="Guest User" userId="" providerId="Windows Live" clId="Web-{4BCA09F0-3630-4C23-818D-67627B1A7A0B}" dt="2023-08-10T22:43:02.314" v="865" actId="1076"/>
      <pc:docMkLst>
        <pc:docMk/>
      </pc:docMkLst>
      <pc:sldChg chg="modSp">
        <pc:chgData name="Guest User" userId="" providerId="Windows Live" clId="Web-{4BCA09F0-3630-4C23-818D-67627B1A7A0B}" dt="2023-08-10T22:25:21.478" v="796" actId="20577"/>
        <pc:sldMkLst>
          <pc:docMk/>
          <pc:sldMk cId="1923914208" sldId="258"/>
        </pc:sldMkLst>
        <pc:spChg chg="mod">
          <ac:chgData name="Guest User" userId="" providerId="Windows Live" clId="Web-{4BCA09F0-3630-4C23-818D-67627B1A7A0B}" dt="2023-08-10T22:25:21.478" v="796" actId="20577"/>
          <ac:spMkLst>
            <pc:docMk/>
            <pc:sldMk cId="1923914208" sldId="258"/>
            <ac:spMk id="3" creationId="{3126E520-4A0A-616E-018E-0F1D4B4282B0}"/>
          </ac:spMkLst>
        </pc:spChg>
      </pc:sldChg>
      <pc:sldChg chg="addSp modSp">
        <pc:chgData name="Guest User" userId="" providerId="Windows Live" clId="Web-{4BCA09F0-3630-4C23-818D-67627B1A7A0B}" dt="2023-08-10T22:27:52.624" v="830" actId="1076"/>
        <pc:sldMkLst>
          <pc:docMk/>
          <pc:sldMk cId="2174617242" sldId="259"/>
        </pc:sldMkLst>
        <pc:spChg chg="mod">
          <ac:chgData name="Guest User" userId="" providerId="Windows Live" clId="Web-{4BCA09F0-3630-4C23-818D-67627B1A7A0B}" dt="2023-08-10T22:27:45.233" v="826" actId="1076"/>
          <ac:spMkLst>
            <pc:docMk/>
            <pc:sldMk cId="2174617242" sldId="259"/>
            <ac:spMk id="3" creationId="{E111F66E-1E28-A9DE-592D-5B29053EFAD8}"/>
          </ac:spMkLst>
        </pc:spChg>
        <pc:picChg chg="add mod">
          <ac:chgData name="Guest User" userId="" providerId="Windows Live" clId="Web-{4BCA09F0-3630-4C23-818D-67627B1A7A0B}" dt="2023-08-10T22:27:52.624" v="830" actId="1076"/>
          <ac:picMkLst>
            <pc:docMk/>
            <pc:sldMk cId="2174617242" sldId="259"/>
            <ac:picMk id="4" creationId="{41AA1622-4B82-07C5-833F-F2F23ECA4AF7}"/>
          </ac:picMkLst>
        </pc:picChg>
      </pc:sldChg>
      <pc:sldChg chg="modSp">
        <pc:chgData name="Guest User" userId="" providerId="Windows Live" clId="Web-{4BCA09F0-3630-4C23-818D-67627B1A7A0B}" dt="2023-08-10T15:34:44.555" v="705" actId="20577"/>
        <pc:sldMkLst>
          <pc:docMk/>
          <pc:sldMk cId="4042065666" sldId="260"/>
        </pc:sldMkLst>
        <pc:spChg chg="mod">
          <ac:chgData name="Guest User" userId="" providerId="Windows Live" clId="Web-{4BCA09F0-3630-4C23-818D-67627B1A7A0B}" dt="2023-08-10T15:34:44.555" v="705" actId="20577"/>
          <ac:spMkLst>
            <pc:docMk/>
            <pc:sldMk cId="4042065666" sldId="260"/>
            <ac:spMk id="3" creationId="{F1CBC11D-033F-D79F-4AD8-9794BEBFB442}"/>
          </ac:spMkLst>
        </pc:spChg>
      </pc:sldChg>
      <pc:sldChg chg="modSp">
        <pc:chgData name="Guest User" userId="" providerId="Windows Live" clId="Web-{4BCA09F0-3630-4C23-818D-67627B1A7A0B}" dt="2023-08-10T15:30:45.827" v="593" actId="20577"/>
        <pc:sldMkLst>
          <pc:docMk/>
          <pc:sldMk cId="2841040416" sldId="261"/>
        </pc:sldMkLst>
        <pc:spChg chg="mod">
          <ac:chgData name="Guest User" userId="" providerId="Windows Live" clId="Web-{4BCA09F0-3630-4C23-818D-67627B1A7A0B}" dt="2023-08-10T15:30:45.827" v="593" actId="20577"/>
          <ac:spMkLst>
            <pc:docMk/>
            <pc:sldMk cId="2841040416" sldId="261"/>
            <ac:spMk id="3" creationId="{E9D3E934-A291-5B57-007D-A35B458CF3DB}"/>
          </ac:spMkLst>
        </pc:spChg>
      </pc:sldChg>
      <pc:sldChg chg="addSp delSp modSp new">
        <pc:chgData name="Guest User" userId="" providerId="Windows Live" clId="Web-{4BCA09F0-3630-4C23-818D-67627B1A7A0B}" dt="2023-08-10T22:43:02.314" v="865" actId="1076"/>
        <pc:sldMkLst>
          <pc:docMk/>
          <pc:sldMk cId="3124274847" sldId="263"/>
        </pc:sldMkLst>
        <pc:spChg chg="mod">
          <ac:chgData name="Guest User" userId="" providerId="Windows Live" clId="Web-{4BCA09F0-3630-4C23-818D-67627B1A7A0B}" dt="2023-08-10T15:25:50.284" v="152" actId="20577"/>
          <ac:spMkLst>
            <pc:docMk/>
            <pc:sldMk cId="3124274847" sldId="263"/>
            <ac:spMk id="2" creationId="{19766DD0-2AAE-917F-6A11-14A311F848FD}"/>
          </ac:spMkLst>
        </pc:spChg>
        <pc:spChg chg="mod">
          <ac:chgData name="Guest User" userId="" providerId="Windows Live" clId="Web-{4BCA09F0-3630-4C23-818D-67627B1A7A0B}" dt="2023-08-10T22:39:20.274" v="833" actId="20577"/>
          <ac:spMkLst>
            <pc:docMk/>
            <pc:sldMk cId="3124274847" sldId="263"/>
            <ac:spMk id="3" creationId="{21B83AB1-70D0-D513-6F2C-A1842144997E}"/>
          </ac:spMkLst>
        </pc:spChg>
        <pc:picChg chg="add mod">
          <ac:chgData name="Guest User" userId="" providerId="Windows Live" clId="Web-{4BCA09F0-3630-4C23-818D-67627B1A7A0B}" dt="2023-08-10T22:39:42.384" v="837" actId="14100"/>
          <ac:picMkLst>
            <pc:docMk/>
            <pc:sldMk cId="3124274847" sldId="263"/>
            <ac:picMk id="4" creationId="{C60B8112-F2CE-A43B-5F75-D461B83A1DDD}"/>
          </ac:picMkLst>
        </pc:picChg>
        <pc:picChg chg="add mod">
          <ac:chgData name="Guest User" userId="" providerId="Windows Live" clId="Web-{4BCA09F0-3630-4C23-818D-67627B1A7A0B}" dt="2023-08-10T22:40:03.620" v="843" actId="14100"/>
          <ac:picMkLst>
            <pc:docMk/>
            <pc:sldMk cId="3124274847" sldId="263"/>
            <ac:picMk id="5" creationId="{C763C22A-73C3-836E-EADC-82F4BDA9A877}"/>
          </ac:picMkLst>
        </pc:picChg>
        <pc:picChg chg="add del mod">
          <ac:chgData name="Guest User" userId="" providerId="Windows Live" clId="Web-{4BCA09F0-3630-4C23-818D-67627B1A7A0B}" dt="2023-08-10T22:42:06.265" v="847"/>
          <ac:picMkLst>
            <pc:docMk/>
            <pc:sldMk cId="3124274847" sldId="263"/>
            <ac:picMk id="6" creationId="{2D4D8FFE-21B0-19C1-54E3-B5760ECEA039}"/>
          </ac:picMkLst>
        </pc:picChg>
        <pc:picChg chg="add mod">
          <ac:chgData name="Guest User" userId="" providerId="Windows Live" clId="Web-{4BCA09F0-3630-4C23-818D-67627B1A7A0B}" dt="2023-08-10T22:43:02.314" v="865" actId="1076"/>
          <ac:picMkLst>
            <pc:docMk/>
            <pc:sldMk cId="3124274847" sldId="263"/>
            <ac:picMk id="7" creationId="{4C30C4EB-9A6F-0746-1378-A9975B3A34B2}"/>
          </ac:picMkLst>
        </pc:picChg>
        <pc:picChg chg="add mod">
          <ac:chgData name="Guest User" userId="" providerId="Windows Live" clId="Web-{4BCA09F0-3630-4C23-818D-67627B1A7A0B}" dt="2023-08-10T22:42:59.438" v="864" actId="1076"/>
          <ac:picMkLst>
            <pc:docMk/>
            <pc:sldMk cId="3124274847" sldId="263"/>
            <ac:picMk id="8" creationId="{54705A65-6E23-27F9-5B9D-10A2C63D9828}"/>
          </ac:picMkLst>
        </pc:picChg>
        <pc:picChg chg="add mod">
          <ac:chgData name="Guest User" userId="" providerId="Windows Live" clId="Web-{4BCA09F0-3630-4C23-818D-67627B1A7A0B}" dt="2023-08-10T22:42:56.110" v="862" actId="1076"/>
          <ac:picMkLst>
            <pc:docMk/>
            <pc:sldMk cId="3124274847" sldId="263"/>
            <ac:picMk id="9" creationId="{B644473F-18D3-4200-C120-50703C7101B8}"/>
          </ac:picMkLst>
        </pc:picChg>
        <pc:picChg chg="add mod">
          <ac:chgData name="Guest User" userId="" providerId="Windows Live" clId="Web-{4BCA09F0-3630-4C23-818D-67627B1A7A0B}" dt="2023-08-10T22:42:57.876" v="863" actId="1076"/>
          <ac:picMkLst>
            <pc:docMk/>
            <pc:sldMk cId="3124274847" sldId="263"/>
            <ac:picMk id="10" creationId="{0B83F5F4-FE58-C9C4-956E-E20768C82DE3}"/>
          </ac:picMkLst>
        </pc:picChg>
      </pc:sldChg>
      <pc:sldChg chg="modSp new">
        <pc:chgData name="Guest User" userId="" providerId="Windows Live" clId="Web-{4BCA09F0-3630-4C23-818D-67627B1A7A0B}" dt="2023-08-10T15:36:00.949" v="709" actId="20577"/>
        <pc:sldMkLst>
          <pc:docMk/>
          <pc:sldMk cId="3972818420" sldId="264"/>
        </pc:sldMkLst>
        <pc:spChg chg="mod">
          <ac:chgData name="Guest User" userId="" providerId="Windows Live" clId="Web-{4BCA09F0-3630-4C23-818D-67627B1A7A0B}" dt="2023-08-10T15:28:08.274" v="281" actId="20577"/>
          <ac:spMkLst>
            <pc:docMk/>
            <pc:sldMk cId="3972818420" sldId="264"/>
            <ac:spMk id="2" creationId="{A94EAE37-58DF-E506-C0BA-EC0FBC9988D4}"/>
          </ac:spMkLst>
        </pc:spChg>
        <pc:spChg chg="mod">
          <ac:chgData name="Guest User" userId="" providerId="Windows Live" clId="Web-{4BCA09F0-3630-4C23-818D-67627B1A7A0B}" dt="2023-08-10T15:36:00.949" v="709" actId="20577"/>
          <ac:spMkLst>
            <pc:docMk/>
            <pc:sldMk cId="3972818420" sldId="264"/>
            <ac:spMk id="3" creationId="{056EC392-0FB8-3052-6887-66159C3259E7}"/>
          </ac:spMkLst>
        </pc:spChg>
      </pc:sldChg>
      <pc:sldChg chg="new del">
        <pc:chgData name="Guest User" userId="" providerId="Windows Live" clId="Web-{4BCA09F0-3630-4C23-818D-67627B1A7A0B}" dt="2023-08-10T22:23:02.801" v="723"/>
        <pc:sldMkLst>
          <pc:docMk/>
          <pc:sldMk cId="2205728490" sldId="265"/>
        </pc:sldMkLst>
      </pc:sldChg>
    </pc:docChg>
  </pc:docChgLst>
  <pc:docChgLst>
    <pc:chgData name="Guest User" providerId="Windows Live" clId="Web-{B9ACA65F-B361-4EDA-B945-3D581AAF64DA}"/>
    <pc:docChg chg="modSld">
      <pc:chgData name="Guest User" userId="" providerId="Windows Live" clId="Web-{B9ACA65F-B361-4EDA-B945-3D581AAF64DA}" dt="2023-08-11T00:05:58.384" v="38" actId="14100"/>
      <pc:docMkLst>
        <pc:docMk/>
      </pc:docMkLst>
      <pc:sldChg chg="modSp">
        <pc:chgData name="Guest User" userId="" providerId="Windows Live" clId="Web-{B9ACA65F-B361-4EDA-B945-3D581AAF64DA}" dt="2023-08-10T23:18:22.881" v="37" actId="20577"/>
        <pc:sldMkLst>
          <pc:docMk/>
          <pc:sldMk cId="1868385239" sldId="257"/>
        </pc:sldMkLst>
        <pc:spChg chg="mod">
          <ac:chgData name="Guest User" userId="" providerId="Windows Live" clId="Web-{B9ACA65F-B361-4EDA-B945-3D581AAF64DA}" dt="2023-08-10T23:18:22.881" v="37" actId="20577"/>
          <ac:spMkLst>
            <pc:docMk/>
            <pc:sldMk cId="1868385239" sldId="257"/>
            <ac:spMk id="3" creationId="{2369A1F1-A473-DB23-CCD7-0361140E248C}"/>
          </ac:spMkLst>
        </pc:spChg>
      </pc:sldChg>
      <pc:sldChg chg="modSp">
        <pc:chgData name="Guest User" userId="" providerId="Windows Live" clId="Web-{B9ACA65F-B361-4EDA-B945-3D581AAF64DA}" dt="2023-08-11T00:05:58.384" v="38" actId="14100"/>
        <pc:sldMkLst>
          <pc:docMk/>
          <pc:sldMk cId="3972818420" sldId="264"/>
        </pc:sldMkLst>
        <pc:spChg chg="mod">
          <ac:chgData name="Guest User" userId="" providerId="Windows Live" clId="Web-{B9ACA65F-B361-4EDA-B945-3D581AAF64DA}" dt="2023-08-11T00:05:58.384" v="38" actId="14100"/>
          <ac:spMkLst>
            <pc:docMk/>
            <pc:sldMk cId="3972818420" sldId="264"/>
            <ac:spMk id="3" creationId="{056EC392-0FB8-3052-6887-66159C325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74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7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imestatistics.vic.gov.au/crime-statistics/latest-victorian-crime-data/download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20FD-0EC9-4263-0954-4EA8269EF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9" y="2339438"/>
            <a:ext cx="5652655" cy="1909489"/>
          </a:xfrm>
        </p:spPr>
        <p:txBody>
          <a:bodyPr>
            <a:normAutofit/>
          </a:bodyPr>
          <a:lstStyle/>
          <a:p>
            <a:r>
              <a:rPr lang="en-US" dirty="0"/>
              <a:t>Victoria Safety Analysis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A719DB2-5691-4E42-683E-5D9BB95FF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6" r="28537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873E9A0-68AE-A3B5-F472-E9FE30BC0103}"/>
              </a:ext>
            </a:extLst>
          </p:cNvPr>
          <p:cNvSpPr txBox="1">
            <a:spLocks/>
          </p:cNvSpPr>
          <p:nvPr/>
        </p:nvSpPr>
        <p:spPr>
          <a:xfrm>
            <a:off x="1782325" y="1946332"/>
            <a:ext cx="3787202" cy="78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Project 3 - Group 1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43C3A66-02AF-FDF9-BB0C-105C7421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9576" y="4987637"/>
            <a:ext cx="3737299" cy="1631122"/>
          </a:xfrm>
        </p:spPr>
        <p:txBody>
          <a:bodyPr>
            <a:normAutofit/>
          </a:bodyPr>
          <a:lstStyle/>
          <a:p>
            <a:r>
              <a:rPr lang="en-US" dirty="0"/>
              <a:t>Hussam </a:t>
            </a:r>
            <a:r>
              <a:rPr lang="en-US" dirty="0" err="1"/>
              <a:t>Goda</a:t>
            </a:r>
            <a:endParaRPr lang="en-US" dirty="0"/>
          </a:p>
          <a:p>
            <a:r>
              <a:rPr lang="en-AU" dirty="0"/>
              <a:t>Kashif Bashir</a:t>
            </a:r>
          </a:p>
          <a:p>
            <a:r>
              <a:rPr lang="en-AU" dirty="0" err="1"/>
              <a:t>Nairui</a:t>
            </a:r>
            <a:r>
              <a:rPr lang="en-AU" dirty="0"/>
              <a:t> Guo</a:t>
            </a:r>
          </a:p>
          <a:p>
            <a:r>
              <a:rPr lang="en-US" dirty="0"/>
              <a:t>Yoshie Hara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324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4F6D-B38A-15F9-0042-6CC4864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A1F1-A473-DB23-CCD7-0361140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32561"/>
            <a:ext cx="10823375" cy="411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We are a data analyst working for a government agency responsible for public safety in Melbourne. We are to analyse the past and present annual crime statistics for people. </a:t>
            </a:r>
          </a:p>
          <a:p>
            <a:endParaRPr lang="en-AU" dirty="0"/>
          </a:p>
          <a:p>
            <a:r>
              <a:rPr lang="en-AU" dirty="0"/>
              <a:t>The objective is to compile an overview of the criminal activities and trends and patterns in order to improve the Safety of Melbourne. </a:t>
            </a:r>
          </a:p>
          <a:p>
            <a:endParaRPr lang="en-AU" dirty="0"/>
          </a:p>
          <a:p>
            <a:r>
              <a:rPr lang="en-AU" dirty="0"/>
              <a:t>https://</a:t>
            </a:r>
            <a:r>
              <a:rPr lang="en-AU" dirty="0" err="1"/>
              <a:t>docs.google.com</a:t>
            </a:r>
            <a:r>
              <a:rPr lang="en-AU"/>
              <a:t>/document/d/1KWqbWg8zyrOj2A-fnwZ5pLw7DhzI04zI93hXBazu7-c/edit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88AB-D232-4183-47C0-9D4A7D01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C11D-033F-D79F-4AD8-9794BEBF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Years</a:t>
            </a:r>
          </a:p>
          <a:p>
            <a:r>
              <a:rPr lang="en-US" dirty="0"/>
              <a:t>Suburbs</a:t>
            </a:r>
          </a:p>
          <a:p>
            <a:r>
              <a:rPr lang="en-US" dirty="0"/>
              <a:t>Inflation or population</a:t>
            </a:r>
          </a:p>
          <a:p>
            <a:endParaRPr lang="en-US" dirty="0"/>
          </a:p>
          <a:p>
            <a:r>
              <a:rPr lang="en-US" dirty="0"/>
              <a:t>Resource: CRIME STATISTIC AGENCY</a:t>
            </a:r>
          </a:p>
          <a:p>
            <a:pPr marL="0" indent="0">
              <a:buNone/>
            </a:pPr>
            <a:r>
              <a:rPr lang="en-AU" sz="1800" b="0" i="0" u="sng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hlinkClick r:id="rId2"/>
              </a:rPr>
              <a:t>https://www.crimestatistics.vic.gov.au/crime-statistics/latest-victorian-crime-data/download-data</a:t>
            </a:r>
            <a:r>
              <a:rPr lang="en-AU" sz="1800" b="0" i="0" u="none" strike="noStrike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6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Scraping for</a:t>
            </a:r>
            <a:br>
              <a:rPr lang="en-US" dirty="0"/>
            </a:br>
            <a:r>
              <a:rPr lang="en-US" dirty="0"/>
              <a:t>Types of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073" y="2282045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073" y="2282045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E37-58DF-E506-C0BA-EC0FBC99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C392-0FB8-3052-6887-66159C32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692" y="2093838"/>
            <a:ext cx="9486690" cy="44198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4D2-59AA-B90F-5371-1FB1E6D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80" y="2979918"/>
            <a:ext cx="4646611" cy="2363978"/>
          </a:xfrm>
        </p:spPr>
        <p:txBody>
          <a:bodyPr>
            <a:normAutofit/>
          </a:bodyPr>
          <a:lstStyle/>
          <a:p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631863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{13557858-C034-044A-8201-A8FBD424588F}tf10001057</Template>
  <TotalTime>885</TotalTime>
  <Words>132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Trebuchet MS</vt:lpstr>
      <vt:lpstr>Berlin</vt:lpstr>
      <vt:lpstr>Victoria Safety Analysis</vt:lpstr>
      <vt:lpstr>Background/Scenario</vt:lpstr>
      <vt:lpstr>Data Limitations</vt:lpstr>
      <vt:lpstr>Data Scraping for Types of Crime</vt:lpstr>
      <vt:lpstr>Plot</vt:lpstr>
      <vt:lpstr>Analysis/Conclusion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Trends Analysis</dc:title>
  <dc:creator>Khyati Thakore</dc:creator>
  <cp:lastModifiedBy>愛惠 原</cp:lastModifiedBy>
  <cp:revision>7</cp:revision>
  <dcterms:created xsi:type="dcterms:W3CDTF">2023-08-09T21:19:41Z</dcterms:created>
  <dcterms:modified xsi:type="dcterms:W3CDTF">2023-09-11T11:41:40Z</dcterms:modified>
</cp:coreProperties>
</file>