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23" r:id="rId7"/>
    <p:sldId id="324" r:id="rId8"/>
    <p:sldId id="325" r:id="rId9"/>
    <p:sldId id="326" r:id="rId10"/>
    <p:sldId id="32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8"/>
    <p:restoredTop sz="94729"/>
  </p:normalViewPr>
  <p:slideViewPr>
    <p:cSldViewPr snapToGrid="0" snapToObjects="1">
      <p:cViewPr varScale="1">
        <p:scale>
          <a:sx n="95" d="100"/>
          <a:sy n="9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最尤法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/>
              <a:t>カーネル密度推定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/>
              <a:t>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25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2284" t="-5882" r="-2030" b="-161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B8908-D171-9544-9956-FCC24B0C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190</Words>
  <Application>Microsoft Macintosh PowerPoint</Application>
  <PresentationFormat>ワイド画面</PresentationFormat>
  <Paragraphs>49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PowerPoint プレゼンテーション</vt:lpstr>
      <vt:lpstr>1.3 最小二乗法</vt:lpstr>
      <vt:lpstr>1.3 最小二乗法</vt:lpstr>
      <vt:lpstr>PowerPoint プレゼンテーション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Takeshima Yoshifumi</cp:lastModifiedBy>
  <cp:revision>5</cp:revision>
  <dcterms:created xsi:type="dcterms:W3CDTF">2019-10-13T10:09:14Z</dcterms:created>
  <dcterms:modified xsi:type="dcterms:W3CDTF">2019-10-13T11:41:24Z</dcterms:modified>
</cp:coreProperties>
</file>