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25" r:id="rId10"/>
    <p:sldId id="326" r:id="rId11"/>
    <p:sldId id="328" r:id="rId12"/>
    <p:sldId id="329" r:id="rId13"/>
    <p:sldId id="330" r:id="rId14"/>
    <p:sldId id="331" r:id="rId15"/>
    <p:sldId id="333" r:id="rId16"/>
    <p:sldId id="32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7"/>
    <p:restoredTop sz="95814" autoAdjust="0"/>
  </p:normalViewPr>
  <p:slideViewPr>
    <p:cSldViewPr snapToGrid="0" snapToObjects="1">
      <p:cViewPr varScale="1">
        <p:scale>
          <a:sx n="63" d="100"/>
          <a:sy n="63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067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E49B8-5939-4BD0-B9A5-65B7BED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blipFill>
                <a:blip r:embed="rId8"/>
                <a:stretch>
                  <a:fillRect l="-1061" t="-4478" b="-164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blipFill>
                <a:blip r:embed="rId12"/>
                <a:stretch>
                  <a:fillRect l="-2970" t="-10638" r="-10891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9466937" y="5497838"/>
            <a:ext cx="1926233" cy="1223637"/>
          </a:xfrm>
          <a:prstGeom prst="notchedRightArrow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2675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/>
              <a:t>モデルに当てはめた時の残差平方和</a:t>
            </a:r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4C4FC-8BDC-8043-A441-88E492C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AC701-7820-5742-BB88-718CCCB5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最尤法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ANOVA</a:t>
            </a:r>
          </a:p>
          <a:p>
            <a:pPr marL="0" indent="0">
              <a:buNone/>
            </a:pPr>
            <a:r>
              <a:rPr lang="en-US" altLang="ja-JP" sz="2000" dirty="0"/>
              <a:t>7.3 </a:t>
            </a:r>
            <a:r>
              <a:rPr lang="ja-JP" altLang="en-US" sz="2000" dirty="0"/>
              <a:t>一般化線形モデル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7.3.1 </a:t>
            </a:r>
            <a:r>
              <a:rPr lang="ja-JP" altLang="en-US" sz="1800" dirty="0"/>
              <a:t>ロジスティック回帰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7.3.2 </a:t>
            </a:r>
            <a:r>
              <a:rPr lang="ja-JP" altLang="en-US" sz="1800" dirty="0"/>
              <a:t>ポアソン回帰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 dirty="0"/>
              <a:t>線形モデルとは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 dirty="0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 dirty="0"/>
              <a:t>最小二乗法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1.4 </a:t>
            </a:r>
            <a:r>
              <a:rPr lang="ja-JP" altLang="en-US" dirty="0"/>
              <a:t>一般化線形モデル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/>
              <a:t>線形モデルとは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7" y="1551870"/>
            <a:ext cx="2826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793872" cy="276999"/>
              </a:xfrm>
              <a:prstGeom prst="rect">
                <a:avLst/>
              </a:prstGeom>
              <a:blipFill>
                <a:blip r:embed="rId4"/>
                <a:stretch>
                  <a:fillRect l="-9231" t="-2174" r="-10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𝑛𝑝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155082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7197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2B8586-3118-E047-B10E-F19891FC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670</Words>
  <Application>Microsoft Office PowerPoint</Application>
  <PresentationFormat>ワイド画面</PresentationFormat>
  <Paragraphs>185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線形モデルとは</vt:lpstr>
      <vt:lpstr>PowerPoint プレゼンテーション</vt:lpstr>
      <vt:lpstr>1.3 最小二乗法</vt:lpstr>
      <vt:lpstr>1.3 最小二乗法</vt:lpstr>
      <vt:lpstr>PowerPoint プレゼンテーション</vt:lpstr>
      <vt:lpstr>ANOVA</vt:lpstr>
      <vt:lpstr>ANOVA</vt:lpstr>
      <vt:lpstr>ANOVA</vt:lpstr>
      <vt:lpstr>ANOVA</vt:lpstr>
      <vt:lpstr>ANOVA</vt:lpstr>
      <vt:lpstr>PowerPoint プレゼンテーション</vt:lpstr>
      <vt:lpstr>確率過程論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武島 吉郁 (Yoshifumi Takeshima)</cp:lastModifiedBy>
  <cp:revision>48</cp:revision>
  <dcterms:created xsi:type="dcterms:W3CDTF">2019-10-13T10:09:14Z</dcterms:created>
  <dcterms:modified xsi:type="dcterms:W3CDTF">2019-10-22T23:58:57Z</dcterms:modified>
</cp:coreProperties>
</file>