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41" r:id="rId10"/>
    <p:sldId id="338" r:id="rId11"/>
    <p:sldId id="339" r:id="rId12"/>
    <p:sldId id="340" r:id="rId13"/>
    <p:sldId id="337" r:id="rId14"/>
    <p:sldId id="325" r:id="rId15"/>
    <p:sldId id="336" r:id="rId16"/>
    <p:sldId id="326" r:id="rId17"/>
    <p:sldId id="328" r:id="rId18"/>
    <p:sldId id="329" r:id="rId19"/>
    <p:sldId id="330" r:id="rId20"/>
    <p:sldId id="331" r:id="rId21"/>
    <p:sldId id="333" r:id="rId22"/>
    <p:sldId id="32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7"/>
    <p:restoredTop sz="95814" autoAdjust="0"/>
  </p:normalViewPr>
  <p:slideViewPr>
    <p:cSldViewPr snapToGrid="0" snapToObjects="1">
      <p:cViewPr varScale="1">
        <p:scale>
          <a:sx n="43" d="100"/>
          <a:sy n="43" d="100"/>
        </p:scale>
        <p:origin x="1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AD06A-2F8A-9A41-8A18-E4BE5F8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7E5F-AD86-EB46-B09E-122D6798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8CC2-F258-804D-A65F-74316B1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/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ja-JP" sz="2800" dirty="0"/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/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PMF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/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6D57A9-2B33-384C-9D97-059DB00E037F}"/>
              </a:ext>
            </a:extLst>
          </p:cNvPr>
          <p:cNvSpPr txBox="1"/>
          <p:nvPr/>
        </p:nvSpPr>
        <p:spPr>
          <a:xfrm>
            <a:off x="982298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3545A4-8461-534C-916A-7FDFCA275761}"/>
              </a:ext>
            </a:extLst>
          </p:cNvPr>
          <p:cNvSpPr txBox="1"/>
          <p:nvPr/>
        </p:nvSpPr>
        <p:spPr>
          <a:xfrm>
            <a:off x="2464542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CADD4-A7A2-C94F-9E4A-0589E61D1115}"/>
              </a:ext>
            </a:extLst>
          </p:cNvPr>
          <p:cNvSpPr txBox="1"/>
          <p:nvPr/>
        </p:nvSpPr>
        <p:spPr>
          <a:xfrm>
            <a:off x="146869" y="5085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尤度関数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1C52C-71C7-0C4A-82BD-21CFFFF7985C}"/>
              </a:ext>
            </a:extLst>
          </p:cNvPr>
          <p:cNvSpPr txBox="1"/>
          <p:nvPr/>
        </p:nvSpPr>
        <p:spPr>
          <a:xfrm>
            <a:off x="98612" y="5725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3F1E3B-5DDC-7E4E-8E88-C3A5439F73F0}"/>
              </a:ext>
            </a:extLst>
          </p:cNvPr>
          <p:cNvSpPr txBox="1"/>
          <p:nvPr/>
        </p:nvSpPr>
        <p:spPr>
          <a:xfrm>
            <a:off x="5542002" y="1670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/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/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6BE35-D567-6E44-9400-89E50B3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lang="ja-JP" altLang="en-US" dirty="0"/>
              <a:t>ロジスティック回帰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E865-7E09-8E4A-96AC-9379FAF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例：テストの合格率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モデルの解釈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69C461-30EC-B847-A1FD-67CEBA8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F458-8DA0-C247-A3DB-3803184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6A73-5B9F-3743-BC5F-5D4A652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8209365" cy="197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/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1A45B-D753-0644-8621-F17359FAD8C2}"/>
              </a:ext>
            </a:extLst>
          </p:cNvPr>
          <p:cNvSpPr txBox="1"/>
          <p:nvPr/>
        </p:nvSpPr>
        <p:spPr>
          <a:xfrm>
            <a:off x="5264332" y="18828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ポアソン分布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/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/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3200" dirty="0"/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32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A3F40-D50C-3A4C-99B0-8B887E2EA60E}"/>
              </a:ext>
            </a:extLst>
          </p:cNvPr>
          <p:cNvSpPr txBox="1"/>
          <p:nvPr/>
        </p:nvSpPr>
        <p:spPr>
          <a:xfrm>
            <a:off x="396712" y="3174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377E3-CBEE-5944-8699-44299A1D5B28}"/>
              </a:ext>
            </a:extLst>
          </p:cNvPr>
          <p:cNvSpPr txBox="1"/>
          <p:nvPr/>
        </p:nvSpPr>
        <p:spPr>
          <a:xfrm>
            <a:off x="2375095" y="3145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948A6-7F40-3C4C-B7E7-94C1496B12CB}"/>
              </a:ext>
            </a:extLst>
          </p:cNvPr>
          <p:cNvSpPr txBox="1"/>
          <p:nvPr/>
        </p:nvSpPr>
        <p:spPr>
          <a:xfrm>
            <a:off x="1735540" y="5236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/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  <a:blipFill>
                <a:blip r:embed="rId5"/>
                <a:stretch>
                  <a:fillRect t="-69737" b="-10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/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E5679-1C0B-F54F-8585-B0043F86ABD3}"/>
              </a:ext>
            </a:extLst>
          </p:cNvPr>
          <p:cNvSpPr txBox="1"/>
          <p:nvPr/>
        </p:nvSpPr>
        <p:spPr>
          <a:xfrm>
            <a:off x="1632948" y="591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F1E3-6F78-744C-B548-1DE8141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C547-AB10-214F-93F9-0CD8B4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例：ビールの売り上げ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モデルの解釈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26DC7D-502D-AB43-A0BB-C6FCAD48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1" y="223279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 ANOVA</a:t>
            </a:r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1.5 </a:t>
            </a:r>
            <a:r>
              <a:rPr kumimoji="1" lang="ja-JP" altLang="en-US" dirty="0"/>
              <a:t>ポアソン回帰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1753625" cy="165748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5FA92D-CA99-1143-A2FF-2B563ACEDB61}"/>
              </a:ext>
            </a:extLst>
          </p:cNvPr>
          <p:cNvSpPr txBox="1"/>
          <p:nvPr/>
        </p:nvSpPr>
        <p:spPr>
          <a:xfrm>
            <a:off x="1045029" y="3429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線形予測子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0AAE0F-3D01-F84F-8E1A-81EBDC15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3661"/>
              </p:ext>
            </p:extLst>
          </p:nvPr>
        </p:nvGraphicFramePr>
        <p:xfrm>
          <a:off x="5673634" y="3553097"/>
          <a:ext cx="6178603" cy="2560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083">
                  <a:extLst>
                    <a:ext uri="{9D8B030D-6E8A-4147-A177-3AD203B41FA5}">
                      <a16:colId xmlns:a16="http://schemas.microsoft.com/office/drawing/2014/main" val="116420783"/>
                    </a:ext>
                  </a:extLst>
                </a:gridCol>
                <a:gridCol w="1766594">
                  <a:extLst>
                    <a:ext uri="{9D8B030D-6E8A-4147-A177-3AD203B41FA5}">
                      <a16:colId xmlns:a16="http://schemas.microsoft.com/office/drawing/2014/main" val="1039104119"/>
                    </a:ext>
                  </a:extLst>
                </a:gridCol>
                <a:gridCol w="2511926">
                  <a:extLst>
                    <a:ext uri="{9D8B030D-6E8A-4147-A177-3AD203B41FA5}">
                      <a16:colId xmlns:a16="http://schemas.microsoft.com/office/drawing/2014/main" val="1550583008"/>
                    </a:ext>
                  </a:extLst>
                </a:gridCol>
              </a:tblGrid>
              <a:tr h="4798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仮定する分布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リンク関数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一般化線形モデル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09988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高等関数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正規線形モデル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5524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二項分布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ロジット関数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ロジスティック回帰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14270"/>
                  </a:ext>
                </a:extLst>
              </a:tr>
              <a:tr h="64075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対数関数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ポアソン回帰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720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/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  <a:blipFill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8" y="1551870"/>
            <a:ext cx="3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正規線形モデル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blipFill>
                <a:blip r:embed="rId4"/>
                <a:stretch>
                  <a:fillRect l="-8511" t="-2174" r="-922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4149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E16EE-664C-C241-A02A-2BB8318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0E73-DDBA-AE4F-91A4-4CA47161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7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864</Words>
  <Application>Microsoft Office PowerPoint</Application>
  <PresentationFormat>ワイド画面</PresentationFormat>
  <Paragraphs>238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一般化線形モデル</vt:lpstr>
      <vt:lpstr>PowerPoint プレゼンテーション</vt:lpstr>
      <vt:lpstr>1.3 最小二乗法</vt:lpstr>
      <vt:lpstr>1.3 最小二乗法</vt:lpstr>
      <vt:lpstr>PowerPoint プレゼンテーション</vt:lpstr>
      <vt:lpstr>1.4 ロジスティック回帰</vt:lpstr>
      <vt:lpstr>1.4 ロジスティック回帰</vt:lpstr>
      <vt:lpstr>1.4 ロジスティック回帰</vt:lpstr>
      <vt:lpstr>1.5 ポアソン回帰</vt:lpstr>
      <vt:lpstr>1.5 ポアソン回帰</vt:lpstr>
      <vt:lpstr>1.5 ポアソン回帰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65</cp:revision>
  <dcterms:created xsi:type="dcterms:W3CDTF">2019-10-13T10:09:14Z</dcterms:created>
  <dcterms:modified xsi:type="dcterms:W3CDTF">2019-10-28T08:37:32Z</dcterms:modified>
</cp:coreProperties>
</file>