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27" r:id="rId22"/>
    <p:sldId id="342" r:id="rId23"/>
    <p:sldId id="343" r:id="rId24"/>
    <p:sldId id="344" r:id="rId25"/>
    <p:sldId id="345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95814" autoAdjust="0"/>
  </p:normalViewPr>
  <p:slideViewPr>
    <p:cSldViewPr snapToGrid="0" snapToObjects="1">
      <p:cViewPr varScale="1">
        <p:scale>
          <a:sx n="61" d="100"/>
          <a:sy n="61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5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尤度関数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lang="ja-JP" altLang="en-US" dirty="0"/>
              <a:t>ロジスティック回帰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-13221" y="4979801"/>
            <a:ext cx="178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  <a:r>
              <a:rPr kumimoji="1"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  <a:blipFill>
                <a:blip r:embed="rId6"/>
                <a:stretch>
                  <a:fillRect l="-12340" t="-121667" r="-3404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997815" y="556145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04A7836-C6AB-4826-8857-0DF5C5AE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一般化線形モデル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15B23CDE-4CAA-40DE-8356-C9DE801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5E16093-6582-4B04-A801-1143265E5E40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 ANOVA</a:t>
            </a:r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 dirty="0"/>
                  <a:t>・仮説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blipFill>
                <a:blip r:embed="rId8"/>
                <a:stretch>
                  <a:fillRect l="-1051" t="-4317" b="-1582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あとは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blipFill>
                <a:blip r:embed="rId12"/>
                <a:stretch>
                  <a:fillRect l="-6098" t="-12500" r="-585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8965638" y="5499081"/>
            <a:ext cx="3027133" cy="1223637"/>
          </a:xfrm>
          <a:prstGeom prst="notchedRightArrow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3941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モデルに当てはめた時の残差平方和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09FCDBE4-7AF6-49CF-AF32-DB2A52DD9DA8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B3F94-0039-40A7-BDCC-48926C22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確率過程とは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4AF60-F2BC-4EBF-AD23-DBBBA684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4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FDF11-E604-43DD-AFAE-62E5937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E9AE6F-5661-4EFB-B767-12A0B5D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6" y="219667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/>
              <p:nvPr/>
            </p:nvSpPr>
            <p:spPr>
              <a:xfrm>
                <a:off x="5744299" y="3884171"/>
                <a:ext cx="6290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時点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において位置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にいる確率を求めよう</a:t>
                </a: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!</a:t>
                </a:r>
                <a:endParaRPr kumimoji="1" lang="ja-JP" alt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99" y="3884171"/>
                <a:ext cx="6290819" cy="461665"/>
              </a:xfrm>
              <a:prstGeom prst="rect">
                <a:avLst/>
              </a:prstGeom>
              <a:blipFill>
                <a:blip r:embed="rId3"/>
                <a:stretch>
                  <a:fillRect l="-145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/>
              <p:nvPr/>
            </p:nvSpPr>
            <p:spPr>
              <a:xfrm>
                <a:off x="290424" y="1795634"/>
                <a:ext cx="82428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en-US" altLang="ja-JP" sz="2800" dirty="0"/>
                  <a:t>1</a:t>
                </a:r>
                <a:r>
                  <a:rPr lang="ja-JP" altLang="en-US" sz="2800" dirty="0"/>
                  <a:t>つ上に，確率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で１つ下に移動する点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4" y="1795634"/>
                <a:ext cx="8242898" cy="523220"/>
              </a:xfrm>
              <a:prstGeom prst="rect">
                <a:avLst/>
              </a:prstGeom>
              <a:blipFill>
                <a:blip r:embed="rId4"/>
                <a:stretch>
                  <a:fillRect l="-1553" t="-11765" r="-148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/>
              <p:nvPr/>
            </p:nvSpPr>
            <p:spPr>
              <a:xfrm>
                <a:off x="2896357" y="5579932"/>
                <a:ext cx="5677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57" y="5579932"/>
                <a:ext cx="5677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/>
              <p:nvPr/>
            </p:nvSpPr>
            <p:spPr>
              <a:xfrm>
                <a:off x="290424" y="3476537"/>
                <a:ext cx="5212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4" y="3476537"/>
                <a:ext cx="5212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B08721-6345-42C2-AD25-592E9F99F7CB}"/>
              </a:ext>
            </a:extLst>
          </p:cNvPr>
          <p:cNvSpPr txBox="1"/>
          <p:nvPr/>
        </p:nvSpPr>
        <p:spPr>
          <a:xfrm>
            <a:off x="811721" y="6217002"/>
            <a:ext cx="45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1</a:t>
            </a:r>
            <a:r>
              <a:rPr lang="ja-JP" altLang="en-US" sz="2400" dirty="0"/>
              <a:t>次元のランダムウォーク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891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6314-CB3C-4065-A98C-8FEDB65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CE8F10-C23C-4442-9350-5B62B6CE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73" y="3429000"/>
            <a:ext cx="4525100" cy="3016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/>
              <p:nvPr/>
            </p:nvSpPr>
            <p:spPr>
              <a:xfrm>
                <a:off x="98612" y="2183934"/>
                <a:ext cx="10508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独立な確率変数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en-US" altLang="ja-JP" sz="2800" dirty="0"/>
                  <a:t>1,</a:t>
                </a:r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で</a:t>
                </a:r>
                <a:r>
                  <a:rPr kumimoji="1" lang="en-US" altLang="ja-JP" sz="2800" dirty="0"/>
                  <a:t>-1</a:t>
                </a:r>
                <a:r>
                  <a:rPr kumimoji="1" lang="ja-JP" altLang="en-US" sz="2800" dirty="0"/>
                  <a:t>をとる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183934"/>
                <a:ext cx="10508567" cy="523220"/>
              </a:xfrm>
              <a:prstGeom prst="rect">
                <a:avLst/>
              </a:prstGeom>
              <a:blipFill>
                <a:blip r:embed="rId3"/>
                <a:stretch>
                  <a:fillRect l="-116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64D022-524D-46F3-8AD4-B46A1D42BCC3}"/>
              </a:ext>
            </a:extLst>
          </p:cNvPr>
          <p:cNvSpPr txBox="1"/>
          <p:nvPr/>
        </p:nvSpPr>
        <p:spPr>
          <a:xfrm>
            <a:off x="98612" y="1646723"/>
            <a:ext cx="45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</a:t>
            </a:r>
            <a:r>
              <a:rPr lang="ja-JP" altLang="en-US" sz="2400" dirty="0"/>
              <a:t>次元のランダムウォーク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/>
              <p:nvPr/>
            </p:nvSpPr>
            <p:spPr>
              <a:xfrm>
                <a:off x="2558484" y="3059668"/>
                <a:ext cx="39935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/>
                  <a:t>時点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dirty="0"/>
                  <a:t>における位置は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84" y="3059668"/>
                <a:ext cx="3993529" cy="523220"/>
              </a:xfrm>
              <a:prstGeom prst="rect">
                <a:avLst/>
              </a:prstGeom>
              <a:blipFill>
                <a:blip r:embed="rId4"/>
                <a:stretch>
                  <a:fillRect l="-3206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8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B2914-7B00-4B82-B6CE-FC78D75C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A1368-019F-45EE-A501-B48C0DC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1.5 </a:t>
            </a:r>
            <a:r>
              <a:rPr kumimoji="1" lang="ja-JP" altLang="en-US" dirty="0"/>
              <a:t>ポアソン回帰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8" y="1551870"/>
            <a:ext cx="3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正規線形モデル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blipFill>
                <a:blip r:embed="rId4"/>
                <a:stretch>
                  <a:fillRect l="-8511" t="-2174" r="-922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4149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969</Words>
  <Application>Microsoft Office PowerPoint</Application>
  <PresentationFormat>ワイド画面</PresentationFormat>
  <Paragraphs>249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一般化線形モデル</vt:lpstr>
      <vt:lpstr>PowerPoint プレゼンテーション</vt:lpstr>
      <vt:lpstr>1.3 最小二乗法</vt:lpstr>
      <vt:lpstr>1.3 最小二乗法</vt:lpstr>
      <vt:lpstr>PowerPoint プレゼンテーション</vt:lpstr>
      <vt:lpstr>1.4 ロジスティック回帰</vt:lpstr>
      <vt:lpstr>1.4 ロジスティック回帰</vt:lpstr>
      <vt:lpstr>1.4 ロジスティック回帰</vt:lpstr>
      <vt:lpstr>1.5 ポアソン回帰</vt:lpstr>
      <vt:lpstr>1.5 ポアソン回帰</vt:lpstr>
      <vt:lpstr>1.5 ポアソン回帰</vt:lpstr>
      <vt:lpstr>ANOVA(分散分析)</vt:lpstr>
      <vt:lpstr>ANOVA(分散分析)</vt:lpstr>
      <vt:lpstr>ANOVA(分散分析)</vt:lpstr>
      <vt:lpstr>PowerPoint プレゼンテーション</vt:lpstr>
      <vt:lpstr>PowerPoint プレゼンテーション</vt:lpstr>
      <vt:lpstr>確率過程論</vt:lpstr>
      <vt:lpstr>確率過程とは</vt:lpstr>
      <vt:lpstr>ランダムウォーク</vt:lpstr>
      <vt:lpstr>ランダムウォーク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75</cp:revision>
  <dcterms:created xsi:type="dcterms:W3CDTF">2019-10-13T10:09:14Z</dcterms:created>
  <dcterms:modified xsi:type="dcterms:W3CDTF">2019-11-08T00:01:54Z</dcterms:modified>
</cp:coreProperties>
</file>