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23" r:id="rId7"/>
    <p:sldId id="324" r:id="rId8"/>
    <p:sldId id="325" r:id="rId9"/>
    <p:sldId id="326" r:id="rId10"/>
    <p:sldId id="32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729"/>
  </p:normalViewPr>
  <p:slideViewPr>
    <p:cSldViewPr snapToGrid="0" snapToObjects="1">
      <p:cViewPr varScale="1">
        <p:scale>
          <a:sx n="95" d="100"/>
          <a:sy n="95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93762-871D-014B-8CD1-8E47C7E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AD5-6918-ED4D-BEAA-41759457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1E0BA-D221-8F42-95B7-BB574F9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99F1F-1743-3F46-9061-6F34E02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CD35A-F9D3-1D47-A552-B7543BD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2E733-3AFE-4A4F-8279-BC494A0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F2515-C144-6F47-8ACD-BC152D69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9D633-CCE2-8141-8D52-C6AEF41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1A05E-A06D-B844-8EB2-FF2CBAC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0DCAA-4CA4-D542-AFF8-C8DD5C7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CBC37-48EA-2443-A788-B8F8EB59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9193-F217-3B4F-8607-2ECDC020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506D6-0F1A-354F-AF14-65B9BCA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8D556-3EF9-064A-B501-9453BFF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393D-DF0E-BF44-97DA-243FF44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ABB6-6B1B-CD45-9DD0-847A60F9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36525"/>
            <a:ext cx="11936506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425D6-3A16-F74E-9389-B22DA352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2093388" cy="5301316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8B40C-31BE-AE4B-B9C3-2873F21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C35D6-A4E3-CE41-8395-3E116F0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7C986-81BC-914F-A563-7CB38C0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319"/>
            <a:ext cx="2743200" cy="365125"/>
          </a:xfrm>
        </p:spPr>
        <p:txBody>
          <a:bodyPr/>
          <a:lstStyle>
            <a:lvl1pPr>
              <a:defRPr sz="1800" b="0">
                <a:effectLst/>
              </a:defRPr>
            </a:lvl1pPr>
          </a:lstStyle>
          <a:p>
            <a:fld id="{928CDACD-8AC7-5946-ACE9-7A1E04C250C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0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C6F8-14CC-914B-A766-0D472A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11A71-8914-C045-9B53-848433E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1A700-C68E-2D44-BF20-9F593BB0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C36-7589-6947-86BD-78C986E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ED5B-E687-EC44-AF45-B475212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285DC-DD4C-6442-BCCA-E2770ED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C30B6-8FF1-0042-93CE-83946EDD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0B061-FEC9-F24B-89A5-15330951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A131F-3557-9C47-BE87-B732F0D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C5A4A-CE94-6245-9176-AF0364A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337FC-4CD5-524A-9BC7-1B0C196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BDCB-12A5-F14D-A145-8941970E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2D5F-7AD1-874F-BE3B-C4B0C8D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E6D28-A612-874D-9B38-E8786206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8161A-08EE-0B45-A16C-7A860A86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9A493-E344-5D4D-B66D-3046E88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CF0A8-D5FD-6442-9875-7FFE353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5D7FB-D388-8F4B-97C2-7027ED58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F822-130D-A14C-8141-E3E5362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432B4-B8A3-C348-AC10-2CF44FC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F168DE-E0C9-B640-908A-AE4E4E8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8FFC4-6935-5D4E-A5A0-9D77C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B6D85-6676-1643-A148-279A7D9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663B42-4FAF-9445-BD09-35EAB2E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C69F2D-247C-4443-805F-90DAEE3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F005A-D731-AA48-97EE-8553741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0126B-697A-ED4C-BC95-C96A476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612E0-771B-8E47-BD44-72140AF2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3165AD-6FA1-3C43-A1FB-B4763C42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7B177-B9B5-0843-9E34-1E9EA152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4B6F9-1519-2D41-9EF6-E13D302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5B60A-868D-0D4B-95FA-45C67DE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491F2-6ECC-2143-8A79-5862171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3E21A-0419-0E4F-908A-7FCAA65C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6D8E5-130C-3743-8723-995B1965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C64B-3CA3-AC41-8B6A-A97A2F3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2987-4E8A-7A4C-BDCE-CF83119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4221-CEDF-E841-B0FC-8EC3C20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29B08-7CEF-4840-B17D-D9E7B10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A01D1-C810-F64B-ADAA-4574CD0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905A-43DE-1A4E-85FF-62AB2243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473E1-88C4-7245-ABB5-2DE13745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EE11-42F7-A94C-A4FE-2E042272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2.JPG"/><Relationship Id="rId7" Type="http://schemas.openxmlformats.org/officeDocument/2006/relationships/image" Target="../media/image1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BE43A-25FC-4F46-8590-F52F019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sz="16600" dirty="0"/>
              <a:t>Statistics 2</a:t>
            </a:r>
            <a:endParaRPr kumimoji="1" lang="ja-JP" altLang="en-US" sz="16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5B17A1-2212-F246-957C-46D68DA1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4423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E00D-8C94-274D-BF29-95C74C4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確率過程論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1591-F071-8D41-8F2C-1B6F3FBC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8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185B-606D-E14B-987B-3997B39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17F64-B558-234B-A68A-61B637E2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 </a:t>
            </a:r>
            <a:r>
              <a:rPr kumimoji="1" lang="ja-JP" altLang="en-US"/>
              <a:t>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最尤法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7.3 </a:t>
            </a:r>
            <a:r>
              <a:rPr lang="ja-JP" altLang="en-US" sz="2000"/>
              <a:t>一般化線形モデル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1800" dirty="0"/>
              <a:t>7.3.1 </a:t>
            </a:r>
            <a:r>
              <a:rPr lang="ja-JP" altLang="en-US" sz="1800"/>
              <a:t>ロジスティック回帰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7.3.2 </a:t>
            </a:r>
            <a:r>
              <a:rPr lang="ja-JP" altLang="en-US" sz="1800"/>
              <a:t>ポアソン回帰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/>
              <a:t>ベイズ決定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確率過程論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/>
              <a:t>カーネル密度推定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0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CBB3-5031-D342-ADCA-CDEE015C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76F24-49B7-9748-B43F-57671A06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kumimoji="1" lang="ja-JP" altLang="en-US"/>
              <a:t>線形モデルとは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1.2 </a:t>
            </a:r>
            <a:r>
              <a:rPr lang="ja-JP" altLang="en-US"/>
              <a:t>行列とベクトルによるモデル表現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1.3 </a:t>
            </a:r>
            <a:r>
              <a:rPr kumimoji="1" lang="ja-JP" altLang="en-US"/>
              <a:t>最小二乗法</a:t>
            </a:r>
          </a:p>
        </p:txBody>
      </p:sp>
    </p:spTree>
    <p:extLst>
      <p:ext uri="{BB962C8B-B14F-4D97-AF65-F5344CB8AC3E}">
        <p14:creationId xmlns:p14="http://schemas.microsoft.com/office/powerpoint/2010/main" val="28017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39A3-D3A2-A34C-9D08-7E13395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879BE-84D3-C74D-9644-9BB6619F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DE96-995E-F340-900D-AFD3537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FE09-11F3-CA42-9AC3-9D9CBBE7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0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7DDCF-7A86-4AD7-8666-8BDED525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0E9075-4AC5-4D2D-8743-AD331D99B485}"/>
              </a:ext>
            </a:extLst>
          </p:cNvPr>
          <p:cNvSpPr txBox="1"/>
          <p:nvPr/>
        </p:nvSpPr>
        <p:spPr>
          <a:xfrm>
            <a:off x="-45617" y="1551870"/>
            <a:ext cx="28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blipFill>
                <a:blip r:embed="rId4"/>
                <a:stretch>
                  <a:fillRect l="-9231" t="-2174" r="-1000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930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8BE1C2-7B2A-42E1-AD06-A1288891B19C}"/>
              </a:ext>
            </a:extLst>
          </p:cNvPr>
          <p:cNvSpPr txBox="1"/>
          <p:nvPr/>
        </p:nvSpPr>
        <p:spPr>
          <a:xfrm>
            <a:off x="6427726" y="879796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係数項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E53396-24AB-48F2-BD9F-0D04A65B2CB4}"/>
              </a:ext>
            </a:extLst>
          </p:cNvPr>
          <p:cNvSpPr/>
          <p:nvPr/>
        </p:nvSpPr>
        <p:spPr>
          <a:xfrm>
            <a:off x="7407321" y="177197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5A9C15D-9F44-4386-9E8E-B7FF608318EF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8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9B32-3AB5-4022-90DD-32C3191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25132"/>
            <a:ext cx="11936506" cy="1325563"/>
          </a:xfrm>
        </p:spPr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A38643-4BE0-49AF-8F33-F2801BFD3A80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12695-BF0F-447A-B18B-025667C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2BE07C-1D51-4A06-8AEA-062EC1B2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7F4C2-8454-4573-A669-1D7EE22531A8}"/>
              </a:ext>
            </a:extLst>
          </p:cNvPr>
          <p:cNvSpPr txBox="1"/>
          <p:nvPr/>
        </p:nvSpPr>
        <p:spPr>
          <a:xfrm>
            <a:off x="9025677" y="5192553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3600" b="1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b="1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l-GR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𝜯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l-GR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𝜯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/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/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/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/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kumimoji="1" lang="ja-JP" altLang="en-US" sz="2400" dirty="0">
                    <a:solidFill>
                      <a:schemeClr val="bg2">
                        <a:lumMod val="25000"/>
                      </a:schemeClr>
                    </a:solidFill>
                  </a:rPr>
                  <a:t>以外の定数項をまとめ</a:t>
                </a:r>
                <a:r>
                  <a:rPr lang="ja-JP" altLang="en-US" sz="2400" dirty="0">
                    <a:solidFill>
                      <a:schemeClr val="bg2">
                        <a:lumMod val="25000"/>
                      </a:schemeClr>
                    </a:solidFill>
                  </a:rPr>
                  <a:t>ておく</a:t>
                </a:r>
                <a:endParaRPr kumimoji="1"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2284" t="-5882" r="-2030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D811A8-3917-4232-96B3-06B2D3CAE77D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5643EC-16E5-4D12-AC4F-7D066B815627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F52847C-80D1-4D5F-98F5-9D6147613114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5FDF-ABAB-7E48-9F1B-AEC731B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B8586-3118-E047-B10E-F19891FC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B8908-D171-9544-9956-FCC24B0C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187</Words>
  <Application>Microsoft Macintosh PowerPoint</Application>
  <PresentationFormat>ワイド画面</PresentationFormat>
  <Paragraphs>47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Office テーマ</vt:lpstr>
      <vt:lpstr>Statistics 2</vt:lpstr>
      <vt:lpstr>目次</vt:lpstr>
      <vt:lpstr>1. 線形モデル</vt:lpstr>
      <vt:lpstr>PowerPoint プレゼンテーション</vt:lpstr>
      <vt:lpstr>PowerPoint プレゼンテーション</vt:lpstr>
      <vt:lpstr>1.3 最小二乗法</vt:lpstr>
      <vt:lpstr>1.3 最小二乗法</vt:lpstr>
      <vt:lpstr>PowerPoint プレゼンテーション</vt:lpstr>
      <vt:lpstr>PowerPoint プレゼンテーション</vt:lpstr>
      <vt:lpstr>確率過程論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2</dc:title>
  <dc:creator>Takeshima Yoshifumi</dc:creator>
  <cp:lastModifiedBy>Takeshima Yoshifumi</cp:lastModifiedBy>
  <cp:revision>4</cp:revision>
  <dcterms:created xsi:type="dcterms:W3CDTF">2019-10-13T10:09:14Z</dcterms:created>
  <dcterms:modified xsi:type="dcterms:W3CDTF">2019-10-13T10:48:29Z</dcterms:modified>
</cp:coreProperties>
</file>