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669F4-2CAF-4120-ABD6-63520CD17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113F11-4D58-43E3-B22C-F2213665E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5D72F6-6F65-4837-BC79-1720C7BC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1ED7F-E7F2-42DB-9C54-F7048B78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FF47FC-2834-42A1-B225-502A4183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917B8-79C7-4E7D-9EE5-672ABF8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337C59-69E3-4FEA-B5A5-9CAE1641E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DB6203-2600-44F8-A492-08A206B1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5BFF9-E694-489D-9A0C-8748AF3B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D28C30-61AB-4B6A-9626-AE396B10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3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29BC7F-AAD7-4B8F-B6AE-795FF8E1E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E08264-1AC0-4852-B339-A477666A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7CA35-903B-46BF-A78F-22A73A76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535D4-AD0A-4E39-9965-3E761091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551C37-A182-43B1-B49C-FC6CBCF0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93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729C0-0243-446B-91DF-63923E26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FE11F-EC6E-44E1-955C-A3721F7D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AD3AA-865B-43C3-9D07-C44CB62E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48B6E-BC9B-4117-90D6-B0F58B47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4F526-1C4A-45A5-A512-27DE552C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77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037DF-F1D8-453E-AA02-79EADAEC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3C07F-9624-49F1-A5D4-93B0AE57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8072E-AF21-4111-A1EF-B80A7C00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6C583-940E-40E6-ADA0-6C96EF97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EC02E-4CDE-4859-9A71-7BE5C77D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7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1198F-C0DE-448B-A939-F5F4D36B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63EB7C-CEEF-43C2-A972-27D2B7ED5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8371C4-6C8A-4767-BC0E-69F1DC019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AE7D99-8896-4C6B-AB2C-12BAB4D4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41FE50-3C1B-4121-A14A-D2EBED9F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386DE3-0A5A-4217-9B0F-F9D9739B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9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6D41B-87C9-4771-9822-395499A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F4AFCA-E8DE-4DFE-A70C-65A121FEA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9955C9-FCB9-451A-8A95-EB54D435B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BD0F9F-6B4D-4053-9966-246EBD5DF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8199ED-BD8F-4E70-A680-4EB90A749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9DF7F4-1EBF-4F52-8BC3-8E12732B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7429C-8FC4-48C2-A979-A8AD9D56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19B5F1-751B-44B6-98B8-EBBC51AB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0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5DE1B-8431-4077-B4D0-21A747D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3B63A8-D4E9-4F27-8AC0-A69439C5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C41F23-E7E8-4C36-A003-D5BFA361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21D44B-9979-42CC-AAF9-22D64A34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8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F3DD8D-4DFF-4176-BBDE-4E15A88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C0D2C0-A63F-4FE8-A0D7-CA89B210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79373D-B54A-4353-A2FB-0A032664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34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19669-B56C-499C-B672-09795AD1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C8FF97-794A-45EB-8B6D-E8F02A1C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593218-C042-4F20-8244-187E962F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F629ED-1E5B-47EF-9078-763CF8B2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D1AC28-C70F-4025-868C-8E8FCD5D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60CC36-94D8-45E0-9D85-1F6D6666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58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60E18-96BC-4057-92A0-FE92D647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E19B8B-AB4A-486E-BB37-F3E0CDBCE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0A04A9-3560-4943-AEF2-FB3A8806E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D9DB59-D047-4FA6-A1EE-96FA9FD4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0C6E4C-0597-41AA-B014-F4E46749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25DBB0-6719-46E1-8BB4-628DDBC9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63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6D89C1-3BA8-40B9-9C98-7E09918B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50981D-6AAE-468B-94B3-9A1614E33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0C9FF-798F-4861-BCFE-BBBC8C3F2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60F9B-F45C-46D1-88B6-0A4231D31EF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E9155-040D-4C32-8396-BC85EEAAA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4661A-F10B-4C78-868F-CBE948013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BD86-1C84-47E2-98E0-4FCD6BA25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5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81F71-C2F6-47A2-99CA-00B43D50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08C839-DBE4-4A9D-8235-AE7EEA81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61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A6851-1C51-462E-8FAD-1A8A5329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10386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b="1" dirty="0"/>
              <a:t>最小二乗法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183636-BF92-401B-B53D-570BC05EE4F8}"/>
              </a:ext>
            </a:extLst>
          </p:cNvPr>
          <p:cNvSpPr txBox="1"/>
          <p:nvPr/>
        </p:nvSpPr>
        <p:spPr>
          <a:xfrm>
            <a:off x="-45617" y="1551870"/>
            <a:ext cx="2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線形モデル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544074-C2B4-4320-B56C-9CA190697DE3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544074-C2B4-4320-B56C-9CA19069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D02FD4C-EF3C-424B-AB84-653087F93469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D02FD4C-EF3C-424B-AB84-653087F93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9F97CA5-3B96-42CF-AF01-8059748E319A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9F97CA5-3B96-42CF-AF01-8059748E3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blipFill>
                <a:blip r:embed="rId4"/>
                <a:stretch>
                  <a:fillRect l="-9231" t="-2174" r="-100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9CF0E2-9024-45A2-832A-07CDB55371F7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9CF0E2-9024-45A2-832A-07CDB553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E1D2F-9947-40AD-8DFF-8A566BC735AA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E1D2F-9947-40AD-8DFF-8A566BC73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DD2CE9AF-E403-42BC-B9CC-5E57AAFDFAA0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DD2CE9AF-E403-42BC-B9CC-5E57AAFDF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2E0818D-3626-4907-BF90-C06CABA7A21F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2E0818D-3626-4907-BF90-C06CABA7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BC9CF42A-F891-4D50-B0D1-C3A355B54A16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BC9CF42A-F891-4D50-B0D1-C3A355B54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1F35269-F029-48C7-92A8-B871196E5953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1F35269-F029-48C7-92A8-B871196E5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B880D8-EB19-48B3-AF97-6341BF7FB4D4}"/>
              </a:ext>
            </a:extLst>
          </p:cNvPr>
          <p:cNvSpPr txBox="1"/>
          <p:nvPr/>
        </p:nvSpPr>
        <p:spPr>
          <a:xfrm>
            <a:off x="6371312" y="742064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係数項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FD63184-39C3-4173-9F40-D0F507477C1A}"/>
              </a:ext>
            </a:extLst>
          </p:cNvPr>
          <p:cNvSpPr/>
          <p:nvPr/>
        </p:nvSpPr>
        <p:spPr>
          <a:xfrm>
            <a:off x="7350907" y="171806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4736EC22-75D0-4979-975A-2F73722A8A81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01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DF7089F-67A9-4FF7-974E-D0F7DF7F798F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87A6851-1C51-462E-8FAD-1A8A5329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10386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b="1" dirty="0"/>
              <a:t>最小二乗法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2BBF2B7-D373-4A25-810C-0EA8E0293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AF62EA-3E46-49A0-B009-F1E542712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182B355-2D23-4AD9-BF49-6E44EF99AE5A}"/>
              </a:ext>
            </a:extLst>
          </p:cNvPr>
          <p:cNvSpPr txBox="1"/>
          <p:nvPr/>
        </p:nvSpPr>
        <p:spPr>
          <a:xfrm>
            <a:off x="9241253" y="4631029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93575F8-3B48-4348-BF13-3F81D1E9C557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93575F8-3B48-4348-BF13-3F81D1E9C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D684D50-EF85-4CEC-836D-8D1E6BBCBC84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3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3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altLang="ja-JP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D684D50-EF85-4CEC-836D-8D1E6BBCB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F0FDBFC8-0935-4488-9AFA-3631719C417C}"/>
                  </a:ext>
                </a:extLst>
              </p:cNvPr>
              <p:cNvSpPr/>
              <p:nvPr/>
            </p:nvSpPr>
            <p:spPr>
              <a:xfrm>
                <a:off x="491310" y="5029213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/>
              </a:p>
            </p:txBody>
          </p:sp>
        </mc:Choice>
        <mc:Fallback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F0FDBFC8-0935-4488-9AFA-3631719C4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0" y="5029213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F5255C2A-34C2-4FEF-8FBA-1FE6F317F14B}"/>
                  </a:ext>
                </a:extLst>
              </p:cNvPr>
              <p:cNvSpPr/>
              <p:nvPr/>
            </p:nvSpPr>
            <p:spPr>
              <a:xfrm>
                <a:off x="527698" y="5497418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/>
              </a:p>
            </p:txBody>
          </p:sp>
        </mc:Choice>
        <mc:Fallback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F5255C2A-34C2-4FEF-8FBA-1FE6F317F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98" y="5497418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7ED3235F-B269-431F-B660-52403FDDDD75}"/>
                  </a:ext>
                </a:extLst>
              </p:cNvPr>
              <p:cNvSpPr/>
              <p:nvPr/>
            </p:nvSpPr>
            <p:spPr>
              <a:xfrm>
                <a:off x="546613" y="5941637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7ED3235F-B269-431F-B660-52403FDDD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3" y="5941637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4F59F96-C9D3-483E-9C64-A10863CD7246}"/>
                  </a:ext>
                </a:extLst>
              </p:cNvPr>
              <p:cNvSpPr txBox="1"/>
              <p:nvPr/>
            </p:nvSpPr>
            <p:spPr>
              <a:xfrm>
                <a:off x="2338771" y="5383161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kumimoji="1" lang="ja-JP" altLang="en-US" sz="2400" dirty="0"/>
                  <a:t>以外の定数項をまとめ</a:t>
                </a:r>
                <a:r>
                  <a:rPr lang="ja-JP" altLang="en-US" sz="2400" dirty="0"/>
                  <a:t>ておく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4F59F96-C9D3-483E-9C64-A10863CD7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771" y="5383161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2284" t="-5882" r="-2030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A1FE8C-09F2-4517-B8D3-AE95BF5849E9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988FD99-FA5F-434B-B330-774B99ACBC68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1572AE75-925F-449F-8CB4-729BB2A13B9E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3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137</Words>
  <Application>Microsoft Office PowerPoint</Application>
  <PresentationFormat>ワイド画面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最小二乗法</vt:lpstr>
      <vt:lpstr>最小二乗法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武島 吉郁 (Yoshifumi Takeshima)</dc:creator>
  <cp:lastModifiedBy>武島 吉郁 (Yoshifumi Takeshima)</cp:lastModifiedBy>
  <cp:revision>17</cp:revision>
  <dcterms:created xsi:type="dcterms:W3CDTF">2019-10-10T07:09:25Z</dcterms:created>
  <dcterms:modified xsi:type="dcterms:W3CDTF">2019-10-11T04:28:38Z</dcterms:modified>
</cp:coreProperties>
</file>