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33" r:id="rId22"/>
    <p:sldId id="32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/>
    <p:restoredTop sz="95814" autoAdjust="0"/>
  </p:normalViewPr>
  <p:slideViewPr>
    <p:cSldViewPr snapToGrid="0" snapToObjects="1">
      <p:cViewPr varScale="1">
        <p:scale>
          <a:sx n="63" d="100"/>
          <a:sy n="63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5.JPG"/><Relationship Id="rId7" Type="http://schemas.openxmlformats.org/officeDocument/2006/relationships/image" Target="../media/image13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PM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尤度関数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lang="ja-JP" altLang="en-US" dirty="0"/>
              <a:t>ロジスティック回帰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 ANOVA</a:t>
            </a:r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1.5 </a:t>
            </a:r>
            <a:r>
              <a:rPr kumimoji="1" lang="ja-JP" altLang="en-US" dirty="0"/>
              <a:t>ポアソン回帰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8" y="1551870"/>
            <a:ext cx="3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正規線形モデル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blipFill>
                <a:blip r:embed="rId4"/>
                <a:stretch>
                  <a:fillRect l="-8511" t="-2174" r="-922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4149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864</Words>
  <Application>Microsoft Office PowerPoint</Application>
  <PresentationFormat>ワイド画面</PresentationFormat>
  <Paragraphs>238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一般化線形モデル</vt:lpstr>
      <vt:lpstr>PowerPoint プレゼンテーション</vt:lpstr>
      <vt:lpstr>1.3 最小二乗法</vt:lpstr>
      <vt:lpstr>1.3 最小二乗法</vt:lpstr>
      <vt:lpstr>PowerPoint プレゼンテーション</vt:lpstr>
      <vt:lpstr>1.4 ロジスティック回帰</vt:lpstr>
      <vt:lpstr>1.4 ロジスティック回帰</vt:lpstr>
      <vt:lpstr>1.4 ロジスティック回帰</vt:lpstr>
      <vt:lpstr>1.5 ポアソン回帰</vt:lpstr>
      <vt:lpstr>1.5 ポアソン回帰</vt:lpstr>
      <vt:lpstr>1.5 ポアソン回帰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65</cp:revision>
  <dcterms:created xsi:type="dcterms:W3CDTF">2019-10-13T10:09:14Z</dcterms:created>
  <dcterms:modified xsi:type="dcterms:W3CDTF">2019-10-27T23:54:38Z</dcterms:modified>
</cp:coreProperties>
</file>