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65" r:id="rId2"/>
    <p:sldId id="266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94292" autoAdjust="0"/>
  </p:normalViewPr>
  <p:slideViewPr>
    <p:cSldViewPr snapToGrid="0">
      <p:cViewPr>
        <p:scale>
          <a:sx n="50" d="100"/>
          <a:sy n="50" d="100"/>
        </p:scale>
        <p:origin x="164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F9A63-E95E-41D2-B554-E94D5382EF92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5C8A-B7AF-42A9-B723-C2044301B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6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5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説明画面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4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29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6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3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6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9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8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1" y="49338"/>
            <a:ext cx="6808662" cy="68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1" y="49338"/>
            <a:ext cx="6808662" cy="6808662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E5A322-2B52-4EB3-868E-292CA7330747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Picture 2" descr="怪盗のシルエットイラスト">
            <a:extLst>
              <a:ext uri="{FF2B5EF4-FFF2-40B4-BE49-F238E27FC236}">
                <a16:creationId xmlns:a16="http://schemas.microsoft.com/office/drawing/2014/main" id="{71730D43-2A46-4380-97D9-81014B18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3A67580A-08FE-466A-9490-4234FDB828B1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840A8120-1263-447B-AB34-20A079937B4D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F74E7FE-13A3-4148-AC24-5967921AA555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C99BFF-C126-4168-B6FD-FC37618A8098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BBA301-476D-41B4-A318-BA5169CB5B9B}"/>
              </a:ext>
            </a:extLst>
          </p:cNvPr>
          <p:cNvSpPr txBox="1"/>
          <p:nvPr/>
        </p:nvSpPr>
        <p:spPr>
          <a:xfrm>
            <a:off x="6095998" y="2124945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4249A5-45AE-406E-8574-81182A73C265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" descr="「犯行予告　フリー素材」の画像検索結果">
            <a:extLst>
              <a:ext uri="{FF2B5EF4-FFF2-40B4-BE49-F238E27FC236}">
                <a16:creationId xmlns:a16="http://schemas.microsoft.com/office/drawing/2014/main" id="{A4E76F67-5E7C-46B5-8202-3ADA1EA61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706" l="10000" r="90000">
                        <a14:foregroundMark x1="49216" y1="77941" x2="48824" y2="99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03" t="12665" r="22755" b="75614"/>
          <a:stretch/>
        </p:blipFill>
        <p:spPr bwMode="auto">
          <a:xfrm>
            <a:off x="4539342" y="5290455"/>
            <a:ext cx="3004457" cy="9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タイトル 1">
            <a:extLst>
              <a:ext uri="{FF2B5EF4-FFF2-40B4-BE49-F238E27FC236}">
                <a16:creationId xmlns:a16="http://schemas.microsoft.com/office/drawing/2014/main" id="{E19DBA8B-AC1B-4414-9E48-47B287DABCD4}"/>
              </a:ext>
            </a:extLst>
          </p:cNvPr>
          <p:cNvSpPr txBox="1">
            <a:spLocks/>
          </p:cNvSpPr>
          <p:nvPr/>
        </p:nvSpPr>
        <p:spPr>
          <a:xfrm>
            <a:off x="4020531" y="5409992"/>
            <a:ext cx="4099031" cy="69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ボタンを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押したら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204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D2022-7FE7-4306-A4E1-247EF44F9385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CA1A8B-EE7E-491F-8BB9-EC73A2BD5C85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17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3F03C795-ECEA-441A-82C1-8463394F6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CB0E6153-24FC-418B-9ED1-04DC40E33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4065D3ED-B798-4B6E-8A74-168243869326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6FE6419-C8F6-48B5-B1D1-65784545F7FD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D8C2C1-F2F2-4C2C-A2C7-AB533BD60DB4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D9618F-1E68-4193-8A15-31A7284E4044}"/>
              </a:ext>
            </a:extLst>
          </p:cNvPr>
          <p:cNvSpPr txBox="1"/>
          <p:nvPr/>
        </p:nvSpPr>
        <p:spPr>
          <a:xfrm>
            <a:off x="6128655" y="2114059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B5A9-FB50-43A3-A6C9-6315DD1D0D30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815A14C2-66A5-47B5-B49E-0C5B83028000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用意はいいですか？</a:t>
            </a:r>
            <a:b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459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994</TotalTime>
  <Words>180</Words>
  <Application>Microsoft Office PowerPoint</Application>
  <PresentationFormat>ワイド画面</PresentationFormat>
  <Paragraphs>60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HG丸ｺﾞｼｯｸM-PRO</vt:lpstr>
      <vt:lpstr>游ゴシック</vt:lpstr>
      <vt:lpstr>Calisto MT</vt:lpstr>
      <vt:lpstr>Wingdings 2</vt:lpstr>
      <vt:lpstr>石版</vt:lpstr>
      <vt:lpstr>Catch the ☆</vt:lpstr>
      <vt:lpstr>Catch the ☆</vt:lpstr>
      <vt:lpstr>Catch the 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ホシを追え！</dc:title>
  <dc:creator>田邊 諒</dc:creator>
  <cp:lastModifiedBy>田邊 諒</cp:lastModifiedBy>
  <cp:revision>87</cp:revision>
  <dcterms:created xsi:type="dcterms:W3CDTF">2019-11-02T05:08:09Z</dcterms:created>
  <dcterms:modified xsi:type="dcterms:W3CDTF">2019-11-03T02:58:24Z</dcterms:modified>
</cp:coreProperties>
</file>