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94292" autoAdjust="0"/>
  </p:normalViewPr>
  <p:slideViewPr>
    <p:cSldViewPr snapToGrid="0">
      <p:cViewPr>
        <p:scale>
          <a:sx n="90" d="100"/>
          <a:sy n="90" d="100"/>
        </p:scale>
        <p:origin x="113" y="-7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F9A63-E95E-41D2-B554-E94D5382EF92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5C8A-B7AF-42A9-B723-C2044301B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5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説明画面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4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29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6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3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6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9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8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Don’t you see?</a:t>
            </a:r>
            <a:endParaRPr kumimoji="1" lang="ja-JP" altLang="en-US" sz="7200" dirty="0"/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204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D2022-7FE7-4306-A4E1-247EF44F9385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CA1A8B-EE7E-491F-8BB9-EC73A2BD5C85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17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3F03C795-ECEA-441A-82C1-8463394F6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CB0E6153-24FC-418B-9ED1-04DC40E33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4065D3ED-B798-4B6E-8A74-168243869326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6FE6419-C8F6-48B5-B1D1-65784545F7FD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D8C2C1-F2F2-4C2C-A2C7-AB533BD60DB4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D9618F-1E68-4193-8A15-31A7284E4044}"/>
              </a:ext>
            </a:extLst>
          </p:cNvPr>
          <p:cNvSpPr txBox="1"/>
          <p:nvPr/>
        </p:nvSpPr>
        <p:spPr>
          <a:xfrm>
            <a:off x="6128655" y="2114059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B5A9-FB50-43A3-A6C9-6315DD1D0D30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815A14C2-66A5-47B5-B49E-0C5B83028000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用意はいいですか？</a:t>
            </a:r>
            <a:b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459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957</TotalTime>
  <Words>90</Words>
  <Application>Microsoft Office PowerPoint</Application>
  <PresentationFormat>ワイド画面</PresentationFormat>
  <Paragraphs>28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Calisto MT</vt:lpstr>
      <vt:lpstr>Wingdings 2</vt:lpstr>
      <vt:lpstr>石版</vt:lpstr>
      <vt:lpstr>Don’t you see?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ホシを追え！</dc:title>
  <dc:creator>田邊 諒</dc:creator>
  <cp:lastModifiedBy>田邊 諒</cp:lastModifiedBy>
  <cp:revision>82</cp:revision>
  <dcterms:created xsi:type="dcterms:W3CDTF">2019-11-02T05:08:09Z</dcterms:created>
  <dcterms:modified xsi:type="dcterms:W3CDTF">2019-11-03T01:54:29Z</dcterms:modified>
</cp:coreProperties>
</file>