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65" r:id="rId2"/>
    <p:sldId id="26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 autoAdjust="0"/>
    <p:restoredTop sz="94292" autoAdjust="0"/>
  </p:normalViewPr>
  <p:slideViewPr>
    <p:cSldViewPr snapToGrid="0">
      <p:cViewPr varScale="1">
        <p:scale>
          <a:sx n="83" d="100"/>
          <a:sy n="83" d="100"/>
        </p:scale>
        <p:origin x="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6095998" y="2124945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1067</TotalTime>
  <Words>180</Words>
  <Application>Microsoft Office PowerPoint</Application>
  <PresentationFormat>ワイド画面</PresentationFormat>
  <Paragraphs>60</Paragraphs>
  <Slides>4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游ゴシック</vt:lpstr>
      <vt:lpstr>Calisto MT</vt:lpstr>
      <vt:lpstr>Wingdings 2</vt:lpstr>
      <vt:lpstr>石版</vt:lpstr>
      <vt:lpstr>Catch the ☆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88</cp:revision>
  <dcterms:created xsi:type="dcterms:W3CDTF">2019-11-02T05:08:09Z</dcterms:created>
  <dcterms:modified xsi:type="dcterms:W3CDTF">2019-11-03T04:15:00Z</dcterms:modified>
</cp:coreProperties>
</file>